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notesMasterIdLst>
    <p:notesMasterId r:id="rId36"/>
  </p:notesMasterIdLst>
  <p:sldIdLst>
    <p:sldId id="256" r:id="rId6"/>
    <p:sldId id="262" r:id="rId7"/>
    <p:sldId id="260" r:id="rId8"/>
    <p:sldId id="264" r:id="rId9"/>
    <p:sldId id="267" r:id="rId10"/>
    <p:sldId id="266" r:id="rId11"/>
    <p:sldId id="284" r:id="rId12"/>
    <p:sldId id="270" r:id="rId13"/>
    <p:sldId id="287" r:id="rId14"/>
    <p:sldId id="271" r:id="rId15"/>
    <p:sldId id="268" r:id="rId16"/>
    <p:sldId id="288" r:id="rId17"/>
    <p:sldId id="289" r:id="rId18"/>
    <p:sldId id="290" r:id="rId19"/>
    <p:sldId id="273" r:id="rId20"/>
    <p:sldId id="291" r:id="rId21"/>
    <p:sldId id="292" r:id="rId22"/>
    <p:sldId id="293" r:id="rId23"/>
    <p:sldId id="294" r:id="rId24"/>
    <p:sldId id="269" r:id="rId25"/>
    <p:sldId id="272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6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C400A-B5EF-45CB-A157-41E119A23446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73451-0877-4CE6-BDEA-16905AD0EF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817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Apres discussion</a:t>
            </a:r>
            <a:r>
              <a:rPr lang="fr-FR" baseline="0" dirty="0" smtClean="0"/>
              <a:t>, et au moyen d’un diagramme de cas d’utilisation que ne présente pas ici, on a traduit la demande du client en diagramme de type entité-association.</a:t>
            </a:r>
          </a:p>
          <a:p>
            <a:r>
              <a:rPr lang="fr-FR" baseline="0" dirty="0" smtClean="0"/>
              <a:t>Avec une partie RH ou on trouve … qui hérite de la classe personne avec des attributs en commun.</a:t>
            </a:r>
          </a:p>
          <a:p>
            <a:r>
              <a:rPr lang="fr-FR" baseline="0" dirty="0" smtClean="0"/>
              <a:t>Et la Partie matériel avec …. Hérite de ….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A84F1-F5FD-409E-B13E-A8F9D448F7BF}" type="slidenum">
              <a:rPr lang="fr-FR" smtClean="0">
                <a:solidFill>
                  <a:prstClr val="black"/>
                </a:solidFill>
              </a:rPr>
              <a:pPr/>
              <a:t>13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07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A84F1-F5FD-409E-B13E-A8F9D448F7BF}" type="slidenum">
              <a:rPr lang="fr-FR" smtClean="0">
                <a:solidFill>
                  <a:prstClr val="black"/>
                </a:solidFill>
              </a:rPr>
              <a:pPr/>
              <a:t>14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2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la génération…</a:t>
            </a:r>
          </a:p>
          <a:p>
            <a:r>
              <a:rPr lang="fr-FR" dirty="0" smtClean="0"/>
              <a:t>On a utilisé </a:t>
            </a:r>
            <a:r>
              <a:rPr lang="fr-FR" dirty="0" err="1" smtClean="0"/>
              <a:t>itext</a:t>
            </a:r>
            <a:r>
              <a:rPr lang="fr-FR" baseline="0" dirty="0" smtClean="0"/>
              <a:t> qui est une …..</a:t>
            </a:r>
          </a:p>
          <a:p>
            <a:r>
              <a:rPr lang="fr-FR" baseline="0" dirty="0" smtClean="0"/>
              <a:t>Les données …..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A84F1-F5FD-409E-B13E-A8F9D448F7BF}" type="slidenum">
              <a:rPr lang="fr-FR" smtClean="0">
                <a:solidFill>
                  <a:prstClr val="black"/>
                </a:solidFill>
              </a:rPr>
              <a:pPr/>
              <a:t>16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2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Ici je présente l’exemple de traitement de la couleur </a:t>
            </a:r>
          </a:p>
          <a:p>
            <a:r>
              <a:rPr lang="fr-FR" dirty="0" smtClean="0"/>
              <a:t>Les autres exemple</a:t>
            </a:r>
            <a:r>
              <a:rPr lang="fr-FR" baseline="0" dirty="0" smtClean="0"/>
              <a:t> de traitement sont un peu plus compliqués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A84F1-F5FD-409E-B13E-A8F9D448F7BF}" type="slidenum">
              <a:rPr lang="fr-FR" smtClean="0">
                <a:solidFill>
                  <a:prstClr val="black"/>
                </a:solidFill>
              </a:rPr>
              <a:pPr/>
              <a:t>18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4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travail sur cette option est quasiment fini on</a:t>
            </a:r>
            <a:r>
              <a:rPr lang="fr-FR" baseline="0" dirty="0" smtClean="0"/>
              <a:t> a avancé sur la correction du code, mais on n’a pas eu le temps d’</a:t>
            </a:r>
            <a:r>
              <a:rPr lang="fr-FR" baseline="0" dirty="0" err="1" smtClean="0"/>
              <a:t>integrer</a:t>
            </a:r>
            <a:r>
              <a:rPr lang="fr-FR" baseline="0" dirty="0" smtClean="0"/>
              <a:t> les dernières modifications dans le projet… final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A84F1-F5FD-409E-B13E-A8F9D448F7BF}" type="slidenum">
              <a:rPr lang="fr-FR" smtClean="0">
                <a:solidFill>
                  <a:prstClr val="black"/>
                </a:solidFill>
              </a:rPr>
              <a:pPr/>
              <a:t>19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18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462339" y="3182904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19539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469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075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29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7" name="Espace réservé du contenu 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" y="78778"/>
            <a:ext cx="2072556" cy="925657"/>
          </a:xfrm>
          <a:prstGeom prst="rect">
            <a:avLst/>
          </a:prstGeom>
          <a:ln>
            <a:gradFill>
              <a:gsLst>
                <a:gs pos="500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777857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2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2" y="100526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6800" y="19228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10009844" y="336841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400694" y="3424388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9973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26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061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85860" y="141849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038" y="141849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359" y="141849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038" y="413934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82700" y="4205830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201528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9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462339" y="3279468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188143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59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27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105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004451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661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4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54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58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52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9701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663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10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00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570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810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955451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36220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40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3204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8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9228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7289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5794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6215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7741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5623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1304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6622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22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0318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7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9106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830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899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009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371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29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128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810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5481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113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4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55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5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69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45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1D61F-51D6-4960-80C2-1BB9CAF3B455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69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0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Soutenance </a:t>
            </a:r>
            <a:br>
              <a:rPr lang="fr-FR" dirty="0" smtClean="0"/>
            </a:br>
            <a:r>
              <a:rPr lang="fr-FR" dirty="0" smtClean="0"/>
              <a:t>Projet Final</a:t>
            </a:r>
            <a:br>
              <a:rPr lang="fr-FR" dirty="0" smtClean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007724"/>
            <a:ext cx="9144000" cy="1059025"/>
          </a:xfrm>
        </p:spPr>
        <p:txBody>
          <a:bodyPr/>
          <a:lstStyle/>
          <a:p>
            <a:r>
              <a:rPr lang="fr-FR" b="1" dirty="0" smtClean="0">
                <a:solidFill>
                  <a:srgbClr val="0070C0"/>
                </a:solidFill>
              </a:rPr>
              <a:t>Application de Gestion de Formations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84365" y="511826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Solange </a:t>
            </a:r>
            <a:r>
              <a:rPr lang="fr-FR" b="1" dirty="0" err="1" smtClean="0"/>
              <a:t>Mendy</a:t>
            </a:r>
            <a:endParaRPr lang="fr-FR" b="1" dirty="0" smtClean="0"/>
          </a:p>
          <a:p>
            <a:r>
              <a:rPr lang="fr-FR" b="1" dirty="0" err="1"/>
              <a:t>Loc</a:t>
            </a:r>
            <a:r>
              <a:rPr lang="fr-FR" b="1" dirty="0"/>
              <a:t> </a:t>
            </a:r>
            <a:r>
              <a:rPr lang="fr-FR" b="1" dirty="0" err="1"/>
              <a:t>Thien</a:t>
            </a:r>
            <a:r>
              <a:rPr lang="fr-FR" b="1" dirty="0"/>
              <a:t> </a:t>
            </a:r>
            <a:endParaRPr lang="fr-FR" b="1" dirty="0" smtClean="0"/>
          </a:p>
          <a:p>
            <a:r>
              <a:rPr lang="fr-FR" b="1" dirty="0" smtClean="0"/>
              <a:t>Hachem Dridi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926551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99" y="3240351"/>
            <a:ext cx="1950720" cy="27432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</a:t>
            </a:r>
            <a:r>
              <a:rPr lang="fr-FR" dirty="0" smtClean="0"/>
              <a:t>humain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4800" dirty="0" smtClean="0"/>
              <a:t>MOA                            MOE</a:t>
            </a:r>
            <a:endParaRPr lang="fr-FR" sz="4800" dirty="0"/>
          </a:p>
          <a:p>
            <a:r>
              <a:rPr lang="fr-FR" sz="1700" dirty="0" smtClean="0"/>
              <a:t>Formateur AJC                                                                                  3 stagiaires</a:t>
            </a:r>
          </a:p>
          <a:p>
            <a:r>
              <a:rPr lang="fr-FR" sz="1700" dirty="0"/>
              <a:t> </a:t>
            </a:r>
            <a:r>
              <a:rPr lang="fr-FR" sz="1700" dirty="0" smtClean="0"/>
              <a:t>                                                                                                          2 développeurs juniors et 1 développeur expérimenté</a:t>
            </a:r>
            <a:endParaRPr lang="fr-FR" sz="1700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29" y="3684485"/>
            <a:ext cx="2208682" cy="2292983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 rotWithShape="1">
          <a:blip r:embed="rId4"/>
          <a:srcRect l="26240" t="33483" r="61601" b="21080"/>
          <a:stretch/>
        </p:blipFill>
        <p:spPr>
          <a:xfrm>
            <a:off x="2844378" y="2891456"/>
            <a:ext cx="1582058" cy="3323771"/>
          </a:xfrm>
          <a:prstGeom prst="rect">
            <a:avLst/>
          </a:prstGeom>
        </p:spPr>
      </p:pic>
      <p:sp>
        <p:nvSpPr>
          <p:cNvPr id="36" name="Rectangle à coins arrondis 35"/>
          <p:cNvSpPr/>
          <p:nvPr/>
        </p:nvSpPr>
        <p:spPr>
          <a:xfrm>
            <a:off x="8998857" y="4318904"/>
            <a:ext cx="508000" cy="2344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45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 du travail</a:t>
            </a:r>
            <a:endParaRPr lang="fr-FR" dirty="0"/>
          </a:p>
        </p:txBody>
      </p:sp>
      <p:graphicFrame>
        <p:nvGraphicFramePr>
          <p:cNvPr id="5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029615"/>
              </p:ext>
            </p:extLst>
          </p:nvPr>
        </p:nvGraphicFramePr>
        <p:xfrm>
          <a:off x="1097280" y="1737360"/>
          <a:ext cx="8292178" cy="4592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5474"/>
                <a:gridCol w="162560"/>
                <a:gridCol w="443501"/>
                <a:gridCol w="606446"/>
                <a:gridCol w="606446"/>
                <a:gridCol w="606446"/>
                <a:gridCol w="606446"/>
                <a:gridCol w="606446"/>
                <a:gridCol w="606446"/>
                <a:gridCol w="219075"/>
                <a:gridCol w="606446"/>
                <a:gridCol w="606446"/>
              </a:tblGrid>
              <a:tr h="360130">
                <a:tc gridSpan="2">
                  <a:txBody>
                    <a:bodyPr/>
                    <a:lstStyle/>
                    <a:p>
                      <a:endParaRPr lang="fr-FR" sz="20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0" marT="34290" marB="34290" anchor="ctr">
                    <a:solidFill>
                      <a:srgbClr val="272A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27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28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01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02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03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04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05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06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07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08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</a:tr>
              <a:tr h="580617">
                <a:tc>
                  <a:txBody>
                    <a:bodyPr/>
                    <a:lstStyle/>
                    <a:p>
                      <a:endParaRPr lang="fr-FR" sz="1500" b="1" noProof="0" dirty="0" smtClean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r>
                        <a:rPr lang="fr-FR" sz="20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Etude préalable</a:t>
                      </a:r>
                      <a:endParaRPr lang="fr-FR" sz="2000" b="1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88930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Diagramme Entité Relation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Product backlog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5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1100" i="0" kern="1200" noProof="0" dirty="0" smtClean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kern="1200" noProof="0" dirty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38801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20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Développement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1697754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Backend</a:t>
                      </a:r>
                      <a:r>
                        <a:rPr lang="fr-FR" sz="1500" kern="1200" baseline="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avec tests unitaires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1500" kern="1200" baseline="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400" kern="1200" baseline="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6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Modules Frontend 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15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4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 Restitution</a:t>
                      </a:r>
                      <a:r>
                        <a:rPr lang="fr-FR" sz="1500" kern="1200" baseline="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100" i="0" kern="1200" noProof="0" dirty="0" smtClean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i="0" kern="1200" noProof="0" dirty="0" smtClean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360130">
                <a:tc>
                  <a:txBody>
                    <a:bodyPr/>
                    <a:lstStyle/>
                    <a:p>
                      <a:r>
                        <a:rPr lang="fr-FR" sz="20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Présentation</a:t>
                      </a:r>
                      <a:endParaRPr lang="fr-FR" sz="2000" b="1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22783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sz="1100" b="0" i="0" noProof="0" dirty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ounded Rectangle 25"/>
          <p:cNvSpPr/>
          <p:nvPr/>
        </p:nvSpPr>
        <p:spPr>
          <a:xfrm>
            <a:off x="3941545" y="2734402"/>
            <a:ext cx="1385197" cy="325604"/>
          </a:xfrm>
          <a:prstGeom prst="roundRect">
            <a:avLst/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27"/>
          <p:cNvSpPr/>
          <p:nvPr/>
        </p:nvSpPr>
        <p:spPr>
          <a:xfrm>
            <a:off x="5231114" y="4528607"/>
            <a:ext cx="3404885" cy="405124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Intégration des modules + tests librarie PrimeNG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24"/>
          <p:cNvSpPr/>
          <p:nvPr/>
        </p:nvSpPr>
        <p:spPr>
          <a:xfrm>
            <a:off x="5243369" y="3883873"/>
            <a:ext cx="2336799" cy="400604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Modèles- Dao- Implémentations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27"/>
          <p:cNvSpPr/>
          <p:nvPr/>
        </p:nvSpPr>
        <p:spPr>
          <a:xfrm>
            <a:off x="7870471" y="5688081"/>
            <a:ext cx="1518987" cy="44775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27"/>
          <p:cNvSpPr/>
          <p:nvPr/>
        </p:nvSpPr>
        <p:spPr>
          <a:xfrm>
            <a:off x="5231115" y="5108344"/>
            <a:ext cx="4158343" cy="405124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 et Développement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olutions de generation du PDF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Éclair 2"/>
          <p:cNvSpPr/>
          <p:nvPr/>
        </p:nvSpPr>
        <p:spPr>
          <a:xfrm>
            <a:off x="4064003" y="2801257"/>
            <a:ext cx="362858" cy="18868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Éclair 9"/>
          <p:cNvSpPr/>
          <p:nvPr/>
        </p:nvSpPr>
        <p:spPr>
          <a:xfrm>
            <a:off x="4855031" y="2779489"/>
            <a:ext cx="362858" cy="18868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clair 10"/>
          <p:cNvSpPr/>
          <p:nvPr/>
        </p:nvSpPr>
        <p:spPr>
          <a:xfrm>
            <a:off x="4477657" y="2794003"/>
            <a:ext cx="362858" cy="18868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941545" y="2137893"/>
            <a:ext cx="5447913" cy="4192217"/>
          </a:xfrm>
          <a:prstGeom prst="rect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632" y="4084175"/>
            <a:ext cx="652791" cy="64359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659437" y="4772148"/>
            <a:ext cx="22364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Outil de </a:t>
            </a:r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versionning</a:t>
            </a: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406" y="2276139"/>
            <a:ext cx="2240503" cy="105023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785187" y="3140652"/>
            <a:ext cx="22364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Rester en contact à distance</a:t>
            </a: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5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 du logiciel proposé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/>
              <a:t> </a:t>
            </a:r>
            <a:r>
              <a:rPr lang="fr-FR" dirty="0" smtClean="0"/>
              <a:t>    modules de gestion   des                                                                               modules de </a:t>
            </a:r>
            <a:r>
              <a:rPr lang="fr-FR" dirty="0"/>
              <a:t>gestion </a:t>
            </a:r>
            <a:r>
              <a:rPr lang="fr-FR" dirty="0" smtClean="0"/>
              <a:t>des    ressources  humaines                                                                                                  ressources                  									           matérielles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r-FR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 smtClean="0"/>
              <a:t>             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sz="2100" dirty="0" smtClean="0"/>
              <a:t>module de gestion                                                                                     module </a:t>
            </a:r>
            <a:r>
              <a:rPr lang="fr-FR" sz="2100" dirty="0"/>
              <a:t>de </a:t>
            </a:r>
            <a:r>
              <a:rPr lang="fr-FR" sz="2100" dirty="0" smtClean="0"/>
              <a:t>gestion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sz="2100" dirty="0" smtClean="0"/>
              <a:t>du programme                                                                                                  des matières 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sz="2100" dirty="0" smtClean="0"/>
              <a:t>                                                                                          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sz="2100" dirty="0" smtClean="0"/>
              <a:t>  </a:t>
            </a:r>
            <a:r>
              <a:rPr lang="fr-FR" dirty="0" smtClean="0"/>
              <a:t>                                                                                                                                     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/>
              <a:t> </a:t>
            </a:r>
            <a:r>
              <a:rPr lang="fr-FR" dirty="0" smtClean="0"/>
              <a:t>                                                                                                                                    module </a:t>
            </a:r>
            <a:r>
              <a:rPr lang="fr-FR" dirty="0"/>
              <a:t>de </a:t>
            </a:r>
            <a:r>
              <a:rPr lang="fr-FR" dirty="0" smtClean="0"/>
              <a:t>restitution</a:t>
            </a:r>
          </a:p>
        </p:txBody>
      </p:sp>
      <p:grpSp>
        <p:nvGrpSpPr>
          <p:cNvPr id="25" name="Group 76"/>
          <p:cNvGrpSpPr/>
          <p:nvPr/>
        </p:nvGrpSpPr>
        <p:grpSpPr>
          <a:xfrm>
            <a:off x="4350654" y="2228737"/>
            <a:ext cx="3092054" cy="2980134"/>
            <a:chOff x="8575383" y="1732601"/>
            <a:chExt cx="4122738" cy="3973512"/>
          </a:xfrm>
        </p:grpSpPr>
        <p:sp>
          <p:nvSpPr>
            <p:cNvPr id="26" name="Freeform 2227"/>
            <p:cNvSpPr>
              <a:spLocks/>
            </p:cNvSpPr>
            <p:nvPr/>
          </p:nvSpPr>
          <p:spPr bwMode="auto">
            <a:xfrm>
              <a:off x="8575383" y="1732601"/>
              <a:ext cx="4122738" cy="1574800"/>
            </a:xfrm>
            <a:custGeom>
              <a:avLst/>
              <a:gdLst>
                <a:gd name="T0" fmla="*/ 1284 w 2597"/>
                <a:gd name="T1" fmla="*/ 0 h 992"/>
                <a:gd name="T2" fmla="*/ 1313 w 2597"/>
                <a:gd name="T3" fmla="*/ 0 h 992"/>
                <a:gd name="T4" fmla="*/ 1342 w 2597"/>
                <a:gd name="T5" fmla="*/ 7 h 992"/>
                <a:gd name="T6" fmla="*/ 1368 w 2597"/>
                <a:gd name="T7" fmla="*/ 20 h 992"/>
                <a:gd name="T8" fmla="*/ 2536 w 2597"/>
                <a:gd name="T9" fmla="*/ 749 h 992"/>
                <a:gd name="T10" fmla="*/ 2560 w 2597"/>
                <a:gd name="T11" fmla="*/ 769 h 992"/>
                <a:gd name="T12" fmla="*/ 2578 w 2597"/>
                <a:gd name="T13" fmla="*/ 791 h 992"/>
                <a:gd name="T14" fmla="*/ 2591 w 2597"/>
                <a:gd name="T15" fmla="*/ 817 h 992"/>
                <a:gd name="T16" fmla="*/ 2597 w 2597"/>
                <a:gd name="T17" fmla="*/ 846 h 992"/>
                <a:gd name="T18" fmla="*/ 2597 w 2597"/>
                <a:gd name="T19" fmla="*/ 875 h 992"/>
                <a:gd name="T20" fmla="*/ 2591 w 2597"/>
                <a:gd name="T21" fmla="*/ 903 h 992"/>
                <a:gd name="T22" fmla="*/ 2578 w 2597"/>
                <a:gd name="T23" fmla="*/ 931 h 992"/>
                <a:gd name="T24" fmla="*/ 2561 w 2597"/>
                <a:gd name="T25" fmla="*/ 952 h 992"/>
                <a:gd name="T26" fmla="*/ 2540 w 2597"/>
                <a:gd name="T27" fmla="*/ 970 h 992"/>
                <a:gd name="T28" fmla="*/ 2518 w 2597"/>
                <a:gd name="T29" fmla="*/ 982 h 992"/>
                <a:gd name="T30" fmla="*/ 2491 w 2597"/>
                <a:gd name="T31" fmla="*/ 990 h 992"/>
                <a:gd name="T32" fmla="*/ 2467 w 2597"/>
                <a:gd name="T33" fmla="*/ 992 h 992"/>
                <a:gd name="T34" fmla="*/ 2442 w 2597"/>
                <a:gd name="T35" fmla="*/ 991 h 992"/>
                <a:gd name="T36" fmla="*/ 2418 w 2597"/>
                <a:gd name="T37" fmla="*/ 985 h 992"/>
                <a:gd name="T38" fmla="*/ 2396 w 2597"/>
                <a:gd name="T39" fmla="*/ 973 h 992"/>
                <a:gd name="T40" fmla="*/ 1299 w 2597"/>
                <a:gd name="T41" fmla="*/ 287 h 992"/>
                <a:gd name="T42" fmla="*/ 202 w 2597"/>
                <a:gd name="T43" fmla="*/ 973 h 992"/>
                <a:gd name="T44" fmla="*/ 177 w 2597"/>
                <a:gd name="T45" fmla="*/ 985 h 992"/>
                <a:gd name="T46" fmla="*/ 152 w 2597"/>
                <a:gd name="T47" fmla="*/ 991 h 992"/>
                <a:gd name="T48" fmla="*/ 127 w 2597"/>
                <a:gd name="T49" fmla="*/ 992 h 992"/>
                <a:gd name="T50" fmla="*/ 102 w 2597"/>
                <a:gd name="T51" fmla="*/ 990 h 992"/>
                <a:gd name="T52" fmla="*/ 77 w 2597"/>
                <a:gd name="T53" fmla="*/ 982 h 992"/>
                <a:gd name="T54" fmla="*/ 55 w 2597"/>
                <a:gd name="T55" fmla="*/ 969 h 992"/>
                <a:gd name="T56" fmla="*/ 36 w 2597"/>
                <a:gd name="T57" fmla="*/ 952 h 992"/>
                <a:gd name="T58" fmla="*/ 20 w 2597"/>
                <a:gd name="T59" fmla="*/ 931 h 992"/>
                <a:gd name="T60" fmla="*/ 7 w 2597"/>
                <a:gd name="T61" fmla="*/ 903 h 992"/>
                <a:gd name="T62" fmla="*/ 0 w 2597"/>
                <a:gd name="T63" fmla="*/ 875 h 992"/>
                <a:gd name="T64" fmla="*/ 0 w 2597"/>
                <a:gd name="T65" fmla="*/ 846 h 992"/>
                <a:gd name="T66" fmla="*/ 7 w 2597"/>
                <a:gd name="T67" fmla="*/ 817 h 992"/>
                <a:gd name="T68" fmla="*/ 20 w 2597"/>
                <a:gd name="T69" fmla="*/ 791 h 992"/>
                <a:gd name="T70" fmla="*/ 38 w 2597"/>
                <a:gd name="T71" fmla="*/ 769 h 992"/>
                <a:gd name="T72" fmla="*/ 62 w 2597"/>
                <a:gd name="T73" fmla="*/ 749 h 992"/>
                <a:gd name="T74" fmla="*/ 1229 w 2597"/>
                <a:gd name="T75" fmla="*/ 20 h 992"/>
                <a:gd name="T76" fmla="*/ 1256 w 2597"/>
                <a:gd name="T77" fmla="*/ 7 h 992"/>
                <a:gd name="T78" fmla="*/ 1284 w 2597"/>
                <a:gd name="T79" fmla="*/ 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7" h="992">
                  <a:moveTo>
                    <a:pt x="1284" y="0"/>
                  </a:moveTo>
                  <a:lnTo>
                    <a:pt x="1313" y="0"/>
                  </a:lnTo>
                  <a:lnTo>
                    <a:pt x="1342" y="7"/>
                  </a:lnTo>
                  <a:lnTo>
                    <a:pt x="1368" y="20"/>
                  </a:lnTo>
                  <a:lnTo>
                    <a:pt x="2536" y="749"/>
                  </a:lnTo>
                  <a:lnTo>
                    <a:pt x="2560" y="769"/>
                  </a:lnTo>
                  <a:lnTo>
                    <a:pt x="2578" y="791"/>
                  </a:lnTo>
                  <a:lnTo>
                    <a:pt x="2591" y="817"/>
                  </a:lnTo>
                  <a:lnTo>
                    <a:pt x="2597" y="846"/>
                  </a:lnTo>
                  <a:lnTo>
                    <a:pt x="2597" y="875"/>
                  </a:lnTo>
                  <a:lnTo>
                    <a:pt x="2591" y="903"/>
                  </a:lnTo>
                  <a:lnTo>
                    <a:pt x="2578" y="931"/>
                  </a:lnTo>
                  <a:lnTo>
                    <a:pt x="2561" y="952"/>
                  </a:lnTo>
                  <a:lnTo>
                    <a:pt x="2540" y="970"/>
                  </a:lnTo>
                  <a:lnTo>
                    <a:pt x="2518" y="982"/>
                  </a:lnTo>
                  <a:lnTo>
                    <a:pt x="2491" y="990"/>
                  </a:lnTo>
                  <a:lnTo>
                    <a:pt x="2467" y="992"/>
                  </a:lnTo>
                  <a:lnTo>
                    <a:pt x="2442" y="991"/>
                  </a:lnTo>
                  <a:lnTo>
                    <a:pt x="2418" y="985"/>
                  </a:lnTo>
                  <a:lnTo>
                    <a:pt x="2396" y="973"/>
                  </a:lnTo>
                  <a:lnTo>
                    <a:pt x="1299" y="287"/>
                  </a:lnTo>
                  <a:lnTo>
                    <a:pt x="202" y="973"/>
                  </a:lnTo>
                  <a:lnTo>
                    <a:pt x="177" y="985"/>
                  </a:lnTo>
                  <a:lnTo>
                    <a:pt x="152" y="991"/>
                  </a:lnTo>
                  <a:lnTo>
                    <a:pt x="127" y="992"/>
                  </a:lnTo>
                  <a:lnTo>
                    <a:pt x="102" y="990"/>
                  </a:lnTo>
                  <a:lnTo>
                    <a:pt x="77" y="982"/>
                  </a:lnTo>
                  <a:lnTo>
                    <a:pt x="55" y="969"/>
                  </a:lnTo>
                  <a:lnTo>
                    <a:pt x="36" y="952"/>
                  </a:lnTo>
                  <a:lnTo>
                    <a:pt x="20" y="931"/>
                  </a:lnTo>
                  <a:lnTo>
                    <a:pt x="7" y="903"/>
                  </a:lnTo>
                  <a:lnTo>
                    <a:pt x="0" y="875"/>
                  </a:lnTo>
                  <a:lnTo>
                    <a:pt x="0" y="846"/>
                  </a:lnTo>
                  <a:lnTo>
                    <a:pt x="7" y="817"/>
                  </a:lnTo>
                  <a:lnTo>
                    <a:pt x="20" y="791"/>
                  </a:lnTo>
                  <a:lnTo>
                    <a:pt x="38" y="769"/>
                  </a:lnTo>
                  <a:lnTo>
                    <a:pt x="62" y="749"/>
                  </a:lnTo>
                  <a:lnTo>
                    <a:pt x="1229" y="20"/>
                  </a:lnTo>
                  <a:lnTo>
                    <a:pt x="1256" y="7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rgbClr val="001563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27" name="Freeform 2228"/>
            <p:cNvSpPr>
              <a:spLocks/>
            </p:cNvSpPr>
            <p:nvPr/>
          </p:nvSpPr>
          <p:spPr bwMode="auto">
            <a:xfrm>
              <a:off x="11185233" y="4410713"/>
              <a:ext cx="990600" cy="1295400"/>
            </a:xfrm>
            <a:custGeom>
              <a:avLst/>
              <a:gdLst>
                <a:gd name="T0" fmla="*/ 340 w 624"/>
                <a:gd name="T1" fmla="*/ 3 h 816"/>
                <a:gd name="T2" fmla="*/ 374 w 624"/>
                <a:gd name="T3" fmla="*/ 25 h 816"/>
                <a:gd name="T4" fmla="*/ 387 w 624"/>
                <a:gd name="T5" fmla="*/ 60 h 816"/>
                <a:gd name="T6" fmla="*/ 380 w 624"/>
                <a:gd name="T7" fmla="*/ 88 h 816"/>
                <a:gd name="T8" fmla="*/ 368 w 624"/>
                <a:gd name="T9" fmla="*/ 118 h 816"/>
                <a:gd name="T10" fmla="*/ 363 w 624"/>
                <a:gd name="T11" fmla="*/ 140 h 816"/>
                <a:gd name="T12" fmla="*/ 364 w 624"/>
                <a:gd name="T13" fmla="*/ 152 h 816"/>
                <a:gd name="T14" fmla="*/ 375 w 624"/>
                <a:gd name="T15" fmla="*/ 168 h 816"/>
                <a:gd name="T16" fmla="*/ 398 w 624"/>
                <a:gd name="T17" fmla="*/ 180 h 816"/>
                <a:gd name="T18" fmla="*/ 624 w 624"/>
                <a:gd name="T19" fmla="*/ 181 h 816"/>
                <a:gd name="T20" fmla="*/ 621 w 624"/>
                <a:gd name="T21" fmla="*/ 707 h 816"/>
                <a:gd name="T22" fmla="*/ 593 w 624"/>
                <a:gd name="T23" fmla="*/ 763 h 816"/>
                <a:gd name="T24" fmla="*/ 545 w 624"/>
                <a:gd name="T25" fmla="*/ 801 h 816"/>
                <a:gd name="T26" fmla="*/ 484 w 624"/>
                <a:gd name="T27" fmla="*/ 816 h 816"/>
                <a:gd name="T28" fmla="*/ 6 w 624"/>
                <a:gd name="T29" fmla="*/ 816 h 816"/>
                <a:gd name="T30" fmla="*/ 2 w 624"/>
                <a:gd name="T31" fmla="*/ 604 h 816"/>
                <a:gd name="T32" fmla="*/ 0 w 624"/>
                <a:gd name="T33" fmla="*/ 597 h 816"/>
                <a:gd name="T34" fmla="*/ 4 w 624"/>
                <a:gd name="T35" fmla="*/ 585 h 816"/>
                <a:gd name="T36" fmla="*/ 11 w 624"/>
                <a:gd name="T37" fmla="*/ 579 h 816"/>
                <a:gd name="T38" fmla="*/ 19 w 624"/>
                <a:gd name="T39" fmla="*/ 578 h 816"/>
                <a:gd name="T40" fmla="*/ 29 w 624"/>
                <a:gd name="T41" fmla="*/ 580 h 816"/>
                <a:gd name="T42" fmla="*/ 44 w 624"/>
                <a:gd name="T43" fmla="*/ 587 h 816"/>
                <a:gd name="T44" fmla="*/ 71 w 624"/>
                <a:gd name="T45" fmla="*/ 597 h 816"/>
                <a:gd name="T46" fmla="*/ 97 w 624"/>
                <a:gd name="T47" fmla="*/ 602 h 816"/>
                <a:gd name="T48" fmla="*/ 141 w 624"/>
                <a:gd name="T49" fmla="*/ 589 h 816"/>
                <a:gd name="T50" fmla="*/ 173 w 624"/>
                <a:gd name="T51" fmla="*/ 555 h 816"/>
                <a:gd name="T52" fmla="*/ 186 w 624"/>
                <a:gd name="T53" fmla="*/ 508 h 816"/>
                <a:gd name="T54" fmla="*/ 173 w 624"/>
                <a:gd name="T55" fmla="*/ 462 h 816"/>
                <a:gd name="T56" fmla="*/ 141 w 624"/>
                <a:gd name="T57" fmla="*/ 428 h 816"/>
                <a:gd name="T58" fmla="*/ 97 w 624"/>
                <a:gd name="T59" fmla="*/ 415 h 816"/>
                <a:gd name="T60" fmla="*/ 71 w 624"/>
                <a:gd name="T61" fmla="*/ 420 h 816"/>
                <a:gd name="T62" fmla="*/ 44 w 624"/>
                <a:gd name="T63" fmla="*/ 431 h 816"/>
                <a:gd name="T64" fmla="*/ 29 w 624"/>
                <a:gd name="T65" fmla="*/ 437 h 816"/>
                <a:gd name="T66" fmla="*/ 23 w 624"/>
                <a:gd name="T67" fmla="*/ 440 h 816"/>
                <a:gd name="T68" fmla="*/ 15 w 624"/>
                <a:gd name="T69" fmla="*/ 440 h 816"/>
                <a:gd name="T70" fmla="*/ 7 w 624"/>
                <a:gd name="T71" fmla="*/ 436 h 816"/>
                <a:gd name="T72" fmla="*/ 3 w 624"/>
                <a:gd name="T73" fmla="*/ 427 h 816"/>
                <a:gd name="T74" fmla="*/ 2 w 624"/>
                <a:gd name="T75" fmla="*/ 419 h 816"/>
                <a:gd name="T76" fmla="*/ 2 w 624"/>
                <a:gd name="T77" fmla="*/ 224 h 816"/>
                <a:gd name="T78" fmla="*/ 223 w 624"/>
                <a:gd name="T79" fmla="*/ 181 h 816"/>
                <a:gd name="T80" fmla="*/ 230 w 624"/>
                <a:gd name="T81" fmla="*/ 181 h 816"/>
                <a:gd name="T82" fmla="*/ 261 w 624"/>
                <a:gd name="T83" fmla="*/ 168 h 816"/>
                <a:gd name="T84" fmla="*/ 273 w 624"/>
                <a:gd name="T85" fmla="*/ 140 h 816"/>
                <a:gd name="T86" fmla="*/ 268 w 624"/>
                <a:gd name="T87" fmla="*/ 118 h 816"/>
                <a:gd name="T88" fmla="*/ 256 w 624"/>
                <a:gd name="T89" fmla="*/ 88 h 816"/>
                <a:gd name="T90" fmla="*/ 248 w 624"/>
                <a:gd name="T91" fmla="*/ 60 h 816"/>
                <a:gd name="T92" fmla="*/ 262 w 624"/>
                <a:gd name="T93" fmla="*/ 25 h 816"/>
                <a:gd name="T94" fmla="*/ 296 w 624"/>
                <a:gd name="T95" fmla="*/ 3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4" h="816">
                  <a:moveTo>
                    <a:pt x="317" y="0"/>
                  </a:moveTo>
                  <a:lnTo>
                    <a:pt x="340" y="3"/>
                  </a:lnTo>
                  <a:lnTo>
                    <a:pt x="359" y="12"/>
                  </a:lnTo>
                  <a:lnTo>
                    <a:pt x="374" y="25"/>
                  </a:lnTo>
                  <a:lnTo>
                    <a:pt x="384" y="41"/>
                  </a:lnTo>
                  <a:lnTo>
                    <a:pt x="387" y="60"/>
                  </a:lnTo>
                  <a:lnTo>
                    <a:pt x="385" y="74"/>
                  </a:lnTo>
                  <a:lnTo>
                    <a:pt x="380" y="88"/>
                  </a:lnTo>
                  <a:lnTo>
                    <a:pt x="374" y="104"/>
                  </a:lnTo>
                  <a:lnTo>
                    <a:pt x="368" y="118"/>
                  </a:lnTo>
                  <a:lnTo>
                    <a:pt x="364" y="129"/>
                  </a:lnTo>
                  <a:lnTo>
                    <a:pt x="363" y="140"/>
                  </a:lnTo>
                  <a:lnTo>
                    <a:pt x="363" y="146"/>
                  </a:lnTo>
                  <a:lnTo>
                    <a:pt x="364" y="152"/>
                  </a:lnTo>
                  <a:lnTo>
                    <a:pt x="367" y="159"/>
                  </a:lnTo>
                  <a:lnTo>
                    <a:pt x="375" y="168"/>
                  </a:lnTo>
                  <a:lnTo>
                    <a:pt x="387" y="176"/>
                  </a:lnTo>
                  <a:lnTo>
                    <a:pt x="398" y="180"/>
                  </a:lnTo>
                  <a:lnTo>
                    <a:pt x="412" y="181"/>
                  </a:lnTo>
                  <a:lnTo>
                    <a:pt x="624" y="181"/>
                  </a:lnTo>
                  <a:lnTo>
                    <a:pt x="624" y="676"/>
                  </a:lnTo>
                  <a:lnTo>
                    <a:pt x="621" y="707"/>
                  </a:lnTo>
                  <a:lnTo>
                    <a:pt x="610" y="737"/>
                  </a:lnTo>
                  <a:lnTo>
                    <a:pt x="593" y="763"/>
                  </a:lnTo>
                  <a:lnTo>
                    <a:pt x="571" y="786"/>
                  </a:lnTo>
                  <a:lnTo>
                    <a:pt x="545" y="801"/>
                  </a:lnTo>
                  <a:lnTo>
                    <a:pt x="516" y="812"/>
                  </a:lnTo>
                  <a:lnTo>
                    <a:pt x="484" y="816"/>
                  </a:lnTo>
                  <a:lnTo>
                    <a:pt x="23" y="816"/>
                  </a:lnTo>
                  <a:lnTo>
                    <a:pt x="6" y="816"/>
                  </a:lnTo>
                  <a:lnTo>
                    <a:pt x="2" y="816"/>
                  </a:lnTo>
                  <a:lnTo>
                    <a:pt x="2" y="604"/>
                  </a:lnTo>
                  <a:lnTo>
                    <a:pt x="2" y="598"/>
                  </a:lnTo>
                  <a:lnTo>
                    <a:pt x="0" y="597"/>
                  </a:lnTo>
                  <a:lnTo>
                    <a:pt x="2" y="592"/>
                  </a:lnTo>
                  <a:lnTo>
                    <a:pt x="4" y="585"/>
                  </a:lnTo>
                  <a:lnTo>
                    <a:pt x="7" y="581"/>
                  </a:lnTo>
                  <a:lnTo>
                    <a:pt x="11" y="579"/>
                  </a:lnTo>
                  <a:lnTo>
                    <a:pt x="15" y="578"/>
                  </a:lnTo>
                  <a:lnTo>
                    <a:pt x="19" y="578"/>
                  </a:lnTo>
                  <a:lnTo>
                    <a:pt x="24" y="578"/>
                  </a:lnTo>
                  <a:lnTo>
                    <a:pt x="29" y="580"/>
                  </a:lnTo>
                  <a:lnTo>
                    <a:pt x="34" y="583"/>
                  </a:lnTo>
                  <a:lnTo>
                    <a:pt x="44" y="587"/>
                  </a:lnTo>
                  <a:lnTo>
                    <a:pt x="57" y="592"/>
                  </a:lnTo>
                  <a:lnTo>
                    <a:pt x="71" y="597"/>
                  </a:lnTo>
                  <a:lnTo>
                    <a:pt x="84" y="600"/>
                  </a:lnTo>
                  <a:lnTo>
                    <a:pt x="97" y="602"/>
                  </a:lnTo>
                  <a:lnTo>
                    <a:pt x="120" y="598"/>
                  </a:lnTo>
                  <a:lnTo>
                    <a:pt x="141" y="589"/>
                  </a:lnTo>
                  <a:lnTo>
                    <a:pt x="159" y="575"/>
                  </a:lnTo>
                  <a:lnTo>
                    <a:pt x="173" y="555"/>
                  </a:lnTo>
                  <a:lnTo>
                    <a:pt x="184" y="533"/>
                  </a:lnTo>
                  <a:lnTo>
                    <a:pt x="186" y="508"/>
                  </a:lnTo>
                  <a:lnTo>
                    <a:pt x="184" y="485"/>
                  </a:lnTo>
                  <a:lnTo>
                    <a:pt x="173" y="462"/>
                  </a:lnTo>
                  <a:lnTo>
                    <a:pt x="159" y="443"/>
                  </a:lnTo>
                  <a:lnTo>
                    <a:pt x="141" y="428"/>
                  </a:lnTo>
                  <a:lnTo>
                    <a:pt x="120" y="419"/>
                  </a:lnTo>
                  <a:lnTo>
                    <a:pt x="97" y="415"/>
                  </a:lnTo>
                  <a:lnTo>
                    <a:pt x="84" y="418"/>
                  </a:lnTo>
                  <a:lnTo>
                    <a:pt x="71" y="420"/>
                  </a:lnTo>
                  <a:lnTo>
                    <a:pt x="57" y="426"/>
                  </a:lnTo>
                  <a:lnTo>
                    <a:pt x="44" y="431"/>
                  </a:lnTo>
                  <a:lnTo>
                    <a:pt x="34" y="435"/>
                  </a:lnTo>
                  <a:lnTo>
                    <a:pt x="29" y="437"/>
                  </a:lnTo>
                  <a:lnTo>
                    <a:pt x="27" y="439"/>
                  </a:lnTo>
                  <a:lnTo>
                    <a:pt x="23" y="440"/>
                  </a:lnTo>
                  <a:lnTo>
                    <a:pt x="19" y="440"/>
                  </a:lnTo>
                  <a:lnTo>
                    <a:pt x="15" y="440"/>
                  </a:lnTo>
                  <a:lnTo>
                    <a:pt x="11" y="439"/>
                  </a:lnTo>
                  <a:lnTo>
                    <a:pt x="7" y="436"/>
                  </a:lnTo>
                  <a:lnTo>
                    <a:pt x="4" y="432"/>
                  </a:lnTo>
                  <a:lnTo>
                    <a:pt x="3" y="427"/>
                  </a:lnTo>
                  <a:lnTo>
                    <a:pt x="2" y="422"/>
                  </a:lnTo>
                  <a:lnTo>
                    <a:pt x="2" y="419"/>
                  </a:lnTo>
                  <a:lnTo>
                    <a:pt x="2" y="415"/>
                  </a:lnTo>
                  <a:lnTo>
                    <a:pt x="2" y="224"/>
                  </a:lnTo>
                  <a:lnTo>
                    <a:pt x="2" y="181"/>
                  </a:lnTo>
                  <a:lnTo>
                    <a:pt x="223" y="181"/>
                  </a:lnTo>
                  <a:lnTo>
                    <a:pt x="228" y="181"/>
                  </a:lnTo>
                  <a:lnTo>
                    <a:pt x="230" y="181"/>
                  </a:lnTo>
                  <a:lnTo>
                    <a:pt x="247" y="177"/>
                  </a:lnTo>
                  <a:lnTo>
                    <a:pt x="261" y="168"/>
                  </a:lnTo>
                  <a:lnTo>
                    <a:pt x="270" y="155"/>
                  </a:lnTo>
                  <a:lnTo>
                    <a:pt x="273" y="140"/>
                  </a:lnTo>
                  <a:lnTo>
                    <a:pt x="271" y="129"/>
                  </a:lnTo>
                  <a:lnTo>
                    <a:pt x="268" y="118"/>
                  </a:lnTo>
                  <a:lnTo>
                    <a:pt x="261" y="104"/>
                  </a:lnTo>
                  <a:lnTo>
                    <a:pt x="256" y="88"/>
                  </a:lnTo>
                  <a:lnTo>
                    <a:pt x="250" y="74"/>
                  </a:lnTo>
                  <a:lnTo>
                    <a:pt x="248" y="60"/>
                  </a:lnTo>
                  <a:lnTo>
                    <a:pt x="252" y="41"/>
                  </a:lnTo>
                  <a:lnTo>
                    <a:pt x="262" y="25"/>
                  </a:lnTo>
                  <a:lnTo>
                    <a:pt x="277" y="12"/>
                  </a:lnTo>
                  <a:lnTo>
                    <a:pt x="296" y="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28" name="Freeform 2230"/>
            <p:cNvSpPr>
              <a:spLocks/>
            </p:cNvSpPr>
            <p:nvPr/>
          </p:nvSpPr>
          <p:spPr bwMode="auto">
            <a:xfrm>
              <a:off x="11182058" y="2669225"/>
              <a:ext cx="993775" cy="1190625"/>
            </a:xfrm>
            <a:custGeom>
              <a:avLst/>
              <a:gdLst>
                <a:gd name="T0" fmla="*/ 560 w 626"/>
                <a:gd name="T1" fmla="*/ 350 h 750"/>
                <a:gd name="T2" fmla="*/ 601 w 626"/>
                <a:gd name="T3" fmla="*/ 389 h 750"/>
                <a:gd name="T4" fmla="*/ 623 w 626"/>
                <a:gd name="T5" fmla="*/ 440 h 750"/>
                <a:gd name="T6" fmla="*/ 626 w 626"/>
                <a:gd name="T7" fmla="*/ 559 h 750"/>
                <a:gd name="T8" fmla="*/ 410 w 626"/>
                <a:gd name="T9" fmla="*/ 561 h 750"/>
                <a:gd name="T10" fmla="*/ 394 w 626"/>
                <a:gd name="T11" fmla="*/ 563 h 750"/>
                <a:gd name="T12" fmla="*/ 382 w 626"/>
                <a:gd name="T13" fmla="*/ 570 h 750"/>
                <a:gd name="T14" fmla="*/ 374 w 626"/>
                <a:gd name="T15" fmla="*/ 578 h 750"/>
                <a:gd name="T16" fmla="*/ 366 w 626"/>
                <a:gd name="T17" fmla="*/ 601 h 750"/>
                <a:gd name="T18" fmla="*/ 372 w 626"/>
                <a:gd name="T19" fmla="*/ 623 h 750"/>
                <a:gd name="T20" fmla="*/ 385 w 626"/>
                <a:gd name="T21" fmla="*/ 652 h 750"/>
                <a:gd name="T22" fmla="*/ 391 w 626"/>
                <a:gd name="T23" fmla="*/ 680 h 750"/>
                <a:gd name="T24" fmla="*/ 382 w 626"/>
                <a:gd name="T25" fmla="*/ 714 h 750"/>
                <a:gd name="T26" fmla="*/ 357 w 626"/>
                <a:gd name="T27" fmla="*/ 740 h 750"/>
                <a:gd name="T28" fmla="*/ 322 w 626"/>
                <a:gd name="T29" fmla="*/ 750 h 750"/>
                <a:gd name="T30" fmla="*/ 287 w 626"/>
                <a:gd name="T31" fmla="*/ 740 h 750"/>
                <a:gd name="T32" fmla="*/ 262 w 626"/>
                <a:gd name="T33" fmla="*/ 714 h 750"/>
                <a:gd name="T34" fmla="*/ 252 w 626"/>
                <a:gd name="T35" fmla="*/ 680 h 750"/>
                <a:gd name="T36" fmla="*/ 259 w 626"/>
                <a:gd name="T37" fmla="*/ 652 h 750"/>
                <a:gd name="T38" fmla="*/ 272 w 626"/>
                <a:gd name="T39" fmla="*/ 623 h 750"/>
                <a:gd name="T40" fmla="*/ 277 w 626"/>
                <a:gd name="T41" fmla="*/ 601 h 750"/>
                <a:gd name="T42" fmla="*/ 266 w 626"/>
                <a:gd name="T43" fmla="*/ 578 h 750"/>
                <a:gd name="T44" fmla="*/ 238 w 626"/>
                <a:gd name="T45" fmla="*/ 563 h 750"/>
                <a:gd name="T46" fmla="*/ 233 w 626"/>
                <a:gd name="T47" fmla="*/ 561 h 750"/>
                <a:gd name="T48" fmla="*/ 228 w 626"/>
                <a:gd name="T49" fmla="*/ 559 h 750"/>
                <a:gd name="T50" fmla="*/ 0 w 626"/>
                <a:gd name="T51" fmla="*/ 528 h 750"/>
                <a:gd name="T52" fmla="*/ 0 w 626"/>
                <a:gd name="T53" fmla="*/ 325 h 750"/>
                <a:gd name="T54" fmla="*/ 0 w 626"/>
                <a:gd name="T55" fmla="*/ 320 h 750"/>
                <a:gd name="T56" fmla="*/ 4 w 626"/>
                <a:gd name="T57" fmla="*/ 308 h 750"/>
                <a:gd name="T58" fmla="*/ 10 w 626"/>
                <a:gd name="T59" fmla="*/ 301 h 750"/>
                <a:gd name="T60" fmla="*/ 18 w 626"/>
                <a:gd name="T61" fmla="*/ 300 h 750"/>
                <a:gd name="T62" fmla="*/ 26 w 626"/>
                <a:gd name="T63" fmla="*/ 301 h 750"/>
                <a:gd name="T64" fmla="*/ 34 w 626"/>
                <a:gd name="T65" fmla="*/ 305 h 750"/>
                <a:gd name="T66" fmla="*/ 56 w 626"/>
                <a:gd name="T67" fmla="*/ 314 h 750"/>
                <a:gd name="T68" fmla="*/ 84 w 626"/>
                <a:gd name="T69" fmla="*/ 324 h 750"/>
                <a:gd name="T70" fmla="*/ 119 w 626"/>
                <a:gd name="T71" fmla="*/ 321 h 750"/>
                <a:gd name="T72" fmla="*/ 156 w 626"/>
                <a:gd name="T73" fmla="*/ 297 h 750"/>
                <a:gd name="T74" fmla="*/ 178 w 626"/>
                <a:gd name="T75" fmla="*/ 257 h 750"/>
                <a:gd name="T76" fmla="*/ 178 w 626"/>
                <a:gd name="T77" fmla="*/ 207 h 750"/>
                <a:gd name="T78" fmla="*/ 156 w 626"/>
                <a:gd name="T79" fmla="*/ 166 h 750"/>
                <a:gd name="T80" fmla="*/ 119 w 626"/>
                <a:gd name="T81" fmla="*/ 142 h 750"/>
                <a:gd name="T82" fmla="*/ 84 w 626"/>
                <a:gd name="T83" fmla="*/ 140 h 750"/>
                <a:gd name="T84" fmla="*/ 56 w 626"/>
                <a:gd name="T85" fmla="*/ 148 h 750"/>
                <a:gd name="T86" fmla="*/ 34 w 626"/>
                <a:gd name="T87" fmla="*/ 157 h 750"/>
                <a:gd name="T88" fmla="*/ 23 w 626"/>
                <a:gd name="T89" fmla="*/ 163 h 750"/>
                <a:gd name="T90" fmla="*/ 14 w 626"/>
                <a:gd name="T91" fmla="*/ 163 h 750"/>
                <a:gd name="T92" fmla="*/ 6 w 626"/>
                <a:gd name="T93" fmla="*/ 159 h 750"/>
                <a:gd name="T94" fmla="*/ 1 w 626"/>
                <a:gd name="T95" fmla="*/ 149 h 750"/>
                <a:gd name="T96" fmla="*/ 0 w 626"/>
                <a:gd name="T97" fmla="*/ 142 h 750"/>
                <a:gd name="T98" fmla="*/ 0 w 626"/>
                <a:gd name="T99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6" h="750">
                  <a:moveTo>
                    <a:pt x="0" y="0"/>
                  </a:moveTo>
                  <a:lnTo>
                    <a:pt x="560" y="350"/>
                  </a:lnTo>
                  <a:lnTo>
                    <a:pt x="582" y="368"/>
                  </a:lnTo>
                  <a:lnTo>
                    <a:pt x="601" y="389"/>
                  </a:lnTo>
                  <a:lnTo>
                    <a:pt x="615" y="414"/>
                  </a:lnTo>
                  <a:lnTo>
                    <a:pt x="623" y="440"/>
                  </a:lnTo>
                  <a:lnTo>
                    <a:pt x="626" y="469"/>
                  </a:lnTo>
                  <a:lnTo>
                    <a:pt x="626" y="559"/>
                  </a:lnTo>
                  <a:lnTo>
                    <a:pt x="417" y="559"/>
                  </a:lnTo>
                  <a:lnTo>
                    <a:pt x="410" y="561"/>
                  </a:lnTo>
                  <a:lnTo>
                    <a:pt x="402" y="562"/>
                  </a:lnTo>
                  <a:lnTo>
                    <a:pt x="394" y="563"/>
                  </a:lnTo>
                  <a:lnTo>
                    <a:pt x="387" y="566"/>
                  </a:lnTo>
                  <a:lnTo>
                    <a:pt x="382" y="570"/>
                  </a:lnTo>
                  <a:lnTo>
                    <a:pt x="378" y="574"/>
                  </a:lnTo>
                  <a:lnTo>
                    <a:pt x="374" y="578"/>
                  </a:lnTo>
                  <a:lnTo>
                    <a:pt x="369" y="589"/>
                  </a:lnTo>
                  <a:lnTo>
                    <a:pt x="366" y="601"/>
                  </a:lnTo>
                  <a:lnTo>
                    <a:pt x="368" y="612"/>
                  </a:lnTo>
                  <a:lnTo>
                    <a:pt x="372" y="623"/>
                  </a:lnTo>
                  <a:lnTo>
                    <a:pt x="378" y="636"/>
                  </a:lnTo>
                  <a:lnTo>
                    <a:pt x="385" y="652"/>
                  </a:lnTo>
                  <a:lnTo>
                    <a:pt x="390" y="668"/>
                  </a:lnTo>
                  <a:lnTo>
                    <a:pt x="391" y="680"/>
                  </a:lnTo>
                  <a:lnTo>
                    <a:pt x="389" y="697"/>
                  </a:lnTo>
                  <a:lnTo>
                    <a:pt x="382" y="714"/>
                  </a:lnTo>
                  <a:lnTo>
                    <a:pt x="372" y="728"/>
                  </a:lnTo>
                  <a:lnTo>
                    <a:pt x="357" y="740"/>
                  </a:lnTo>
                  <a:lnTo>
                    <a:pt x="340" y="748"/>
                  </a:lnTo>
                  <a:lnTo>
                    <a:pt x="322" y="750"/>
                  </a:lnTo>
                  <a:lnTo>
                    <a:pt x="304" y="748"/>
                  </a:lnTo>
                  <a:lnTo>
                    <a:pt x="287" y="740"/>
                  </a:lnTo>
                  <a:lnTo>
                    <a:pt x="273" y="728"/>
                  </a:lnTo>
                  <a:lnTo>
                    <a:pt x="262" y="714"/>
                  </a:lnTo>
                  <a:lnTo>
                    <a:pt x="255" y="697"/>
                  </a:lnTo>
                  <a:lnTo>
                    <a:pt x="252" y="680"/>
                  </a:lnTo>
                  <a:lnTo>
                    <a:pt x="255" y="668"/>
                  </a:lnTo>
                  <a:lnTo>
                    <a:pt x="259" y="652"/>
                  </a:lnTo>
                  <a:lnTo>
                    <a:pt x="266" y="636"/>
                  </a:lnTo>
                  <a:lnTo>
                    <a:pt x="272" y="623"/>
                  </a:lnTo>
                  <a:lnTo>
                    <a:pt x="276" y="612"/>
                  </a:lnTo>
                  <a:lnTo>
                    <a:pt x="277" y="601"/>
                  </a:lnTo>
                  <a:lnTo>
                    <a:pt x="275" y="588"/>
                  </a:lnTo>
                  <a:lnTo>
                    <a:pt x="266" y="578"/>
                  </a:lnTo>
                  <a:lnTo>
                    <a:pt x="254" y="568"/>
                  </a:lnTo>
                  <a:lnTo>
                    <a:pt x="238" y="563"/>
                  </a:lnTo>
                  <a:lnTo>
                    <a:pt x="222" y="561"/>
                  </a:lnTo>
                  <a:lnTo>
                    <a:pt x="233" y="561"/>
                  </a:lnTo>
                  <a:lnTo>
                    <a:pt x="233" y="561"/>
                  </a:lnTo>
                  <a:lnTo>
                    <a:pt x="228" y="559"/>
                  </a:lnTo>
                  <a:lnTo>
                    <a:pt x="0" y="559"/>
                  </a:lnTo>
                  <a:lnTo>
                    <a:pt x="0" y="528"/>
                  </a:lnTo>
                  <a:lnTo>
                    <a:pt x="0" y="516"/>
                  </a:lnTo>
                  <a:lnTo>
                    <a:pt x="0" y="325"/>
                  </a:lnTo>
                  <a:lnTo>
                    <a:pt x="0" y="321"/>
                  </a:lnTo>
                  <a:lnTo>
                    <a:pt x="0" y="320"/>
                  </a:lnTo>
                  <a:lnTo>
                    <a:pt x="1" y="313"/>
                  </a:lnTo>
                  <a:lnTo>
                    <a:pt x="4" y="308"/>
                  </a:lnTo>
                  <a:lnTo>
                    <a:pt x="6" y="304"/>
                  </a:lnTo>
                  <a:lnTo>
                    <a:pt x="10" y="301"/>
                  </a:lnTo>
                  <a:lnTo>
                    <a:pt x="14" y="300"/>
                  </a:lnTo>
                  <a:lnTo>
                    <a:pt x="18" y="300"/>
                  </a:lnTo>
                  <a:lnTo>
                    <a:pt x="22" y="300"/>
                  </a:lnTo>
                  <a:lnTo>
                    <a:pt x="26" y="301"/>
                  </a:lnTo>
                  <a:lnTo>
                    <a:pt x="29" y="303"/>
                  </a:lnTo>
                  <a:lnTo>
                    <a:pt x="34" y="305"/>
                  </a:lnTo>
                  <a:lnTo>
                    <a:pt x="43" y="309"/>
                  </a:lnTo>
                  <a:lnTo>
                    <a:pt x="56" y="314"/>
                  </a:lnTo>
                  <a:lnTo>
                    <a:pt x="69" y="320"/>
                  </a:lnTo>
                  <a:lnTo>
                    <a:pt x="84" y="324"/>
                  </a:lnTo>
                  <a:lnTo>
                    <a:pt x="97" y="325"/>
                  </a:lnTo>
                  <a:lnTo>
                    <a:pt x="119" y="321"/>
                  </a:lnTo>
                  <a:lnTo>
                    <a:pt x="139" y="312"/>
                  </a:lnTo>
                  <a:lnTo>
                    <a:pt x="156" y="297"/>
                  </a:lnTo>
                  <a:lnTo>
                    <a:pt x="169" y="279"/>
                  </a:lnTo>
                  <a:lnTo>
                    <a:pt x="178" y="257"/>
                  </a:lnTo>
                  <a:lnTo>
                    <a:pt x="180" y="232"/>
                  </a:lnTo>
                  <a:lnTo>
                    <a:pt x="178" y="207"/>
                  </a:lnTo>
                  <a:lnTo>
                    <a:pt x="169" y="185"/>
                  </a:lnTo>
                  <a:lnTo>
                    <a:pt x="156" y="166"/>
                  </a:lnTo>
                  <a:lnTo>
                    <a:pt x="139" y="151"/>
                  </a:lnTo>
                  <a:lnTo>
                    <a:pt x="119" y="142"/>
                  </a:lnTo>
                  <a:lnTo>
                    <a:pt x="97" y="139"/>
                  </a:lnTo>
                  <a:lnTo>
                    <a:pt x="84" y="140"/>
                  </a:lnTo>
                  <a:lnTo>
                    <a:pt x="69" y="144"/>
                  </a:lnTo>
                  <a:lnTo>
                    <a:pt x="56" y="148"/>
                  </a:lnTo>
                  <a:lnTo>
                    <a:pt x="43" y="153"/>
                  </a:lnTo>
                  <a:lnTo>
                    <a:pt x="34" y="157"/>
                  </a:lnTo>
                  <a:lnTo>
                    <a:pt x="29" y="160"/>
                  </a:lnTo>
                  <a:lnTo>
                    <a:pt x="23" y="163"/>
                  </a:lnTo>
                  <a:lnTo>
                    <a:pt x="18" y="163"/>
                  </a:lnTo>
                  <a:lnTo>
                    <a:pt x="14" y="163"/>
                  </a:lnTo>
                  <a:lnTo>
                    <a:pt x="10" y="161"/>
                  </a:lnTo>
                  <a:lnTo>
                    <a:pt x="6" y="159"/>
                  </a:lnTo>
                  <a:lnTo>
                    <a:pt x="4" y="155"/>
                  </a:lnTo>
                  <a:lnTo>
                    <a:pt x="1" y="149"/>
                  </a:lnTo>
                  <a:lnTo>
                    <a:pt x="0" y="143"/>
                  </a:lnTo>
                  <a:lnTo>
                    <a:pt x="0" y="142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29" name="Freeform 2232"/>
            <p:cNvSpPr>
              <a:spLocks/>
            </p:cNvSpPr>
            <p:nvPr/>
          </p:nvSpPr>
          <p:spPr bwMode="auto">
            <a:xfrm>
              <a:off x="9810458" y="2364425"/>
              <a:ext cx="1628775" cy="1190625"/>
            </a:xfrm>
            <a:custGeom>
              <a:avLst/>
              <a:gdLst>
                <a:gd name="T0" fmla="*/ 589 w 1026"/>
                <a:gd name="T1" fmla="*/ 21 h 750"/>
                <a:gd name="T2" fmla="*/ 842 w 1026"/>
                <a:gd name="T3" fmla="*/ 331 h 750"/>
                <a:gd name="T4" fmla="*/ 846 w 1026"/>
                <a:gd name="T5" fmla="*/ 349 h 750"/>
                <a:gd name="T6" fmla="*/ 876 w 1026"/>
                <a:gd name="T7" fmla="*/ 375 h 750"/>
                <a:gd name="T8" fmla="*/ 912 w 1026"/>
                <a:gd name="T9" fmla="*/ 366 h 750"/>
                <a:gd name="T10" fmla="*/ 952 w 1026"/>
                <a:gd name="T11" fmla="*/ 352 h 750"/>
                <a:gd name="T12" fmla="*/ 1000 w 1026"/>
                <a:gd name="T13" fmla="*/ 365 h 750"/>
                <a:gd name="T14" fmla="*/ 1026 w 1026"/>
                <a:gd name="T15" fmla="*/ 423 h 750"/>
                <a:gd name="T16" fmla="*/ 1000 w 1026"/>
                <a:gd name="T17" fmla="*/ 482 h 750"/>
                <a:gd name="T18" fmla="*/ 952 w 1026"/>
                <a:gd name="T19" fmla="*/ 493 h 750"/>
                <a:gd name="T20" fmla="*/ 912 w 1026"/>
                <a:gd name="T21" fmla="*/ 480 h 750"/>
                <a:gd name="T22" fmla="*/ 876 w 1026"/>
                <a:gd name="T23" fmla="*/ 471 h 750"/>
                <a:gd name="T24" fmla="*/ 844 w 1026"/>
                <a:gd name="T25" fmla="*/ 497 h 750"/>
                <a:gd name="T26" fmla="*/ 842 w 1026"/>
                <a:gd name="T27" fmla="*/ 749 h 750"/>
                <a:gd name="T28" fmla="*/ 806 w 1026"/>
                <a:gd name="T29" fmla="*/ 749 h 750"/>
                <a:gd name="T30" fmla="*/ 692 w 1026"/>
                <a:gd name="T31" fmla="*/ 749 h 750"/>
                <a:gd name="T32" fmla="*/ 644 w 1026"/>
                <a:gd name="T33" fmla="*/ 750 h 750"/>
                <a:gd name="T34" fmla="*/ 618 w 1026"/>
                <a:gd name="T35" fmla="*/ 750 h 750"/>
                <a:gd name="T36" fmla="*/ 593 w 1026"/>
                <a:gd name="T37" fmla="*/ 730 h 750"/>
                <a:gd name="T38" fmla="*/ 598 w 1026"/>
                <a:gd name="T39" fmla="*/ 712 h 750"/>
                <a:gd name="T40" fmla="*/ 612 w 1026"/>
                <a:gd name="T41" fmla="*/ 677 h 750"/>
                <a:gd name="T42" fmla="*/ 615 w 1026"/>
                <a:gd name="T43" fmla="*/ 627 h 750"/>
                <a:gd name="T44" fmla="*/ 572 w 1026"/>
                <a:gd name="T45" fmla="*/ 576 h 750"/>
                <a:gd name="T46" fmla="*/ 500 w 1026"/>
                <a:gd name="T47" fmla="*/ 568 h 750"/>
                <a:gd name="T48" fmla="*/ 444 w 1026"/>
                <a:gd name="T49" fmla="*/ 607 h 750"/>
                <a:gd name="T50" fmla="*/ 433 w 1026"/>
                <a:gd name="T51" fmla="*/ 662 h 750"/>
                <a:gd name="T52" fmla="*/ 446 w 1026"/>
                <a:gd name="T53" fmla="*/ 703 h 750"/>
                <a:gd name="T54" fmla="*/ 455 w 1026"/>
                <a:gd name="T55" fmla="*/ 724 h 750"/>
                <a:gd name="T56" fmla="*/ 445 w 1026"/>
                <a:gd name="T57" fmla="*/ 746 h 750"/>
                <a:gd name="T58" fmla="*/ 216 w 1026"/>
                <a:gd name="T59" fmla="*/ 749 h 750"/>
                <a:gd name="T60" fmla="*/ 184 w 1026"/>
                <a:gd name="T61" fmla="*/ 509 h 750"/>
                <a:gd name="T62" fmla="*/ 163 w 1026"/>
                <a:gd name="T63" fmla="*/ 470 h 750"/>
                <a:gd name="T64" fmla="*/ 123 w 1026"/>
                <a:gd name="T65" fmla="*/ 471 h 750"/>
                <a:gd name="T66" fmla="*/ 88 w 1026"/>
                <a:gd name="T67" fmla="*/ 485 h 750"/>
                <a:gd name="T68" fmla="*/ 44 w 1026"/>
                <a:gd name="T69" fmla="*/ 487 h 750"/>
                <a:gd name="T70" fmla="*/ 4 w 1026"/>
                <a:gd name="T71" fmla="*/ 441 h 750"/>
                <a:gd name="T72" fmla="*/ 13 w 1026"/>
                <a:gd name="T73" fmla="*/ 375 h 750"/>
                <a:gd name="T74" fmla="*/ 64 w 1026"/>
                <a:gd name="T75" fmla="*/ 345 h 750"/>
                <a:gd name="T76" fmla="*/ 102 w 1026"/>
                <a:gd name="T77" fmla="*/ 356 h 750"/>
                <a:gd name="T78" fmla="*/ 137 w 1026"/>
                <a:gd name="T79" fmla="*/ 370 h 750"/>
                <a:gd name="T80" fmla="*/ 174 w 1026"/>
                <a:gd name="T81" fmla="*/ 357 h 750"/>
                <a:gd name="T82" fmla="*/ 184 w 1026"/>
                <a:gd name="T83" fmla="*/ 328 h 750"/>
                <a:gd name="T84" fmla="*/ 184 w 1026"/>
                <a:gd name="T85" fmla="*/ 179 h 750"/>
                <a:gd name="T86" fmla="*/ 499 w 1026"/>
                <a:gd name="T87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6" h="750">
                  <a:moveTo>
                    <a:pt x="530" y="0"/>
                  </a:moveTo>
                  <a:lnTo>
                    <a:pt x="560" y="6"/>
                  </a:lnTo>
                  <a:lnTo>
                    <a:pt x="589" y="21"/>
                  </a:lnTo>
                  <a:lnTo>
                    <a:pt x="842" y="178"/>
                  </a:lnTo>
                  <a:lnTo>
                    <a:pt x="842" y="327"/>
                  </a:lnTo>
                  <a:lnTo>
                    <a:pt x="842" y="331"/>
                  </a:lnTo>
                  <a:lnTo>
                    <a:pt x="842" y="334"/>
                  </a:lnTo>
                  <a:lnTo>
                    <a:pt x="842" y="334"/>
                  </a:lnTo>
                  <a:lnTo>
                    <a:pt x="846" y="349"/>
                  </a:lnTo>
                  <a:lnTo>
                    <a:pt x="852" y="362"/>
                  </a:lnTo>
                  <a:lnTo>
                    <a:pt x="863" y="372"/>
                  </a:lnTo>
                  <a:lnTo>
                    <a:pt x="876" y="375"/>
                  </a:lnTo>
                  <a:lnTo>
                    <a:pt x="889" y="375"/>
                  </a:lnTo>
                  <a:lnTo>
                    <a:pt x="903" y="370"/>
                  </a:lnTo>
                  <a:lnTo>
                    <a:pt x="912" y="366"/>
                  </a:lnTo>
                  <a:lnTo>
                    <a:pt x="924" y="361"/>
                  </a:lnTo>
                  <a:lnTo>
                    <a:pt x="938" y="356"/>
                  </a:lnTo>
                  <a:lnTo>
                    <a:pt x="952" y="352"/>
                  </a:lnTo>
                  <a:lnTo>
                    <a:pt x="962" y="351"/>
                  </a:lnTo>
                  <a:lnTo>
                    <a:pt x="983" y="355"/>
                  </a:lnTo>
                  <a:lnTo>
                    <a:pt x="1000" y="365"/>
                  </a:lnTo>
                  <a:lnTo>
                    <a:pt x="1013" y="381"/>
                  </a:lnTo>
                  <a:lnTo>
                    <a:pt x="1022" y="400"/>
                  </a:lnTo>
                  <a:lnTo>
                    <a:pt x="1026" y="423"/>
                  </a:lnTo>
                  <a:lnTo>
                    <a:pt x="1022" y="446"/>
                  </a:lnTo>
                  <a:lnTo>
                    <a:pt x="1013" y="466"/>
                  </a:lnTo>
                  <a:lnTo>
                    <a:pt x="1000" y="482"/>
                  </a:lnTo>
                  <a:lnTo>
                    <a:pt x="983" y="492"/>
                  </a:lnTo>
                  <a:lnTo>
                    <a:pt x="962" y="496"/>
                  </a:lnTo>
                  <a:lnTo>
                    <a:pt x="952" y="493"/>
                  </a:lnTo>
                  <a:lnTo>
                    <a:pt x="938" y="491"/>
                  </a:lnTo>
                  <a:lnTo>
                    <a:pt x="924" y="485"/>
                  </a:lnTo>
                  <a:lnTo>
                    <a:pt x="912" y="480"/>
                  </a:lnTo>
                  <a:lnTo>
                    <a:pt x="903" y="476"/>
                  </a:lnTo>
                  <a:lnTo>
                    <a:pt x="889" y="471"/>
                  </a:lnTo>
                  <a:lnTo>
                    <a:pt x="876" y="471"/>
                  </a:lnTo>
                  <a:lnTo>
                    <a:pt x="863" y="475"/>
                  </a:lnTo>
                  <a:lnTo>
                    <a:pt x="852" y="484"/>
                  </a:lnTo>
                  <a:lnTo>
                    <a:pt x="844" y="497"/>
                  </a:lnTo>
                  <a:lnTo>
                    <a:pt x="842" y="514"/>
                  </a:lnTo>
                  <a:lnTo>
                    <a:pt x="842" y="519"/>
                  </a:lnTo>
                  <a:lnTo>
                    <a:pt x="842" y="749"/>
                  </a:lnTo>
                  <a:lnTo>
                    <a:pt x="830" y="749"/>
                  </a:lnTo>
                  <a:lnTo>
                    <a:pt x="817" y="749"/>
                  </a:lnTo>
                  <a:lnTo>
                    <a:pt x="806" y="749"/>
                  </a:lnTo>
                  <a:lnTo>
                    <a:pt x="801" y="749"/>
                  </a:lnTo>
                  <a:lnTo>
                    <a:pt x="703" y="749"/>
                  </a:lnTo>
                  <a:lnTo>
                    <a:pt x="692" y="749"/>
                  </a:lnTo>
                  <a:lnTo>
                    <a:pt x="658" y="750"/>
                  </a:lnTo>
                  <a:lnTo>
                    <a:pt x="654" y="750"/>
                  </a:lnTo>
                  <a:lnTo>
                    <a:pt x="644" y="750"/>
                  </a:lnTo>
                  <a:lnTo>
                    <a:pt x="632" y="750"/>
                  </a:lnTo>
                  <a:lnTo>
                    <a:pt x="622" y="750"/>
                  </a:lnTo>
                  <a:lnTo>
                    <a:pt x="618" y="750"/>
                  </a:lnTo>
                  <a:lnTo>
                    <a:pt x="605" y="746"/>
                  </a:lnTo>
                  <a:lnTo>
                    <a:pt x="595" y="739"/>
                  </a:lnTo>
                  <a:lnTo>
                    <a:pt x="593" y="730"/>
                  </a:lnTo>
                  <a:lnTo>
                    <a:pt x="594" y="724"/>
                  </a:lnTo>
                  <a:lnTo>
                    <a:pt x="597" y="717"/>
                  </a:lnTo>
                  <a:lnTo>
                    <a:pt x="598" y="712"/>
                  </a:lnTo>
                  <a:lnTo>
                    <a:pt x="603" y="703"/>
                  </a:lnTo>
                  <a:lnTo>
                    <a:pt x="609" y="691"/>
                  </a:lnTo>
                  <a:lnTo>
                    <a:pt x="612" y="677"/>
                  </a:lnTo>
                  <a:lnTo>
                    <a:pt x="616" y="662"/>
                  </a:lnTo>
                  <a:lnTo>
                    <a:pt x="618" y="649"/>
                  </a:lnTo>
                  <a:lnTo>
                    <a:pt x="615" y="627"/>
                  </a:lnTo>
                  <a:lnTo>
                    <a:pt x="606" y="607"/>
                  </a:lnTo>
                  <a:lnTo>
                    <a:pt x="590" y="590"/>
                  </a:lnTo>
                  <a:lnTo>
                    <a:pt x="572" y="576"/>
                  </a:lnTo>
                  <a:lnTo>
                    <a:pt x="550" y="568"/>
                  </a:lnTo>
                  <a:lnTo>
                    <a:pt x="525" y="565"/>
                  </a:lnTo>
                  <a:lnTo>
                    <a:pt x="500" y="568"/>
                  </a:lnTo>
                  <a:lnTo>
                    <a:pt x="478" y="576"/>
                  </a:lnTo>
                  <a:lnTo>
                    <a:pt x="459" y="590"/>
                  </a:lnTo>
                  <a:lnTo>
                    <a:pt x="444" y="607"/>
                  </a:lnTo>
                  <a:lnTo>
                    <a:pt x="434" y="627"/>
                  </a:lnTo>
                  <a:lnTo>
                    <a:pt x="432" y="649"/>
                  </a:lnTo>
                  <a:lnTo>
                    <a:pt x="433" y="662"/>
                  </a:lnTo>
                  <a:lnTo>
                    <a:pt x="437" y="677"/>
                  </a:lnTo>
                  <a:lnTo>
                    <a:pt x="441" y="691"/>
                  </a:lnTo>
                  <a:lnTo>
                    <a:pt x="446" y="703"/>
                  </a:lnTo>
                  <a:lnTo>
                    <a:pt x="451" y="712"/>
                  </a:lnTo>
                  <a:lnTo>
                    <a:pt x="453" y="717"/>
                  </a:lnTo>
                  <a:lnTo>
                    <a:pt x="455" y="724"/>
                  </a:lnTo>
                  <a:lnTo>
                    <a:pt x="457" y="730"/>
                  </a:lnTo>
                  <a:lnTo>
                    <a:pt x="454" y="739"/>
                  </a:lnTo>
                  <a:lnTo>
                    <a:pt x="445" y="746"/>
                  </a:lnTo>
                  <a:lnTo>
                    <a:pt x="432" y="750"/>
                  </a:lnTo>
                  <a:lnTo>
                    <a:pt x="339" y="750"/>
                  </a:lnTo>
                  <a:lnTo>
                    <a:pt x="216" y="749"/>
                  </a:lnTo>
                  <a:lnTo>
                    <a:pt x="184" y="749"/>
                  </a:lnTo>
                  <a:lnTo>
                    <a:pt x="184" y="514"/>
                  </a:lnTo>
                  <a:lnTo>
                    <a:pt x="184" y="509"/>
                  </a:lnTo>
                  <a:lnTo>
                    <a:pt x="182" y="493"/>
                  </a:lnTo>
                  <a:lnTo>
                    <a:pt x="174" y="480"/>
                  </a:lnTo>
                  <a:lnTo>
                    <a:pt x="163" y="470"/>
                  </a:lnTo>
                  <a:lnTo>
                    <a:pt x="152" y="466"/>
                  </a:lnTo>
                  <a:lnTo>
                    <a:pt x="137" y="466"/>
                  </a:lnTo>
                  <a:lnTo>
                    <a:pt x="123" y="471"/>
                  </a:lnTo>
                  <a:lnTo>
                    <a:pt x="114" y="475"/>
                  </a:lnTo>
                  <a:lnTo>
                    <a:pt x="102" y="480"/>
                  </a:lnTo>
                  <a:lnTo>
                    <a:pt x="88" y="485"/>
                  </a:lnTo>
                  <a:lnTo>
                    <a:pt x="74" y="489"/>
                  </a:lnTo>
                  <a:lnTo>
                    <a:pt x="64" y="491"/>
                  </a:lnTo>
                  <a:lnTo>
                    <a:pt x="44" y="487"/>
                  </a:lnTo>
                  <a:lnTo>
                    <a:pt x="26" y="476"/>
                  </a:lnTo>
                  <a:lnTo>
                    <a:pt x="13" y="461"/>
                  </a:lnTo>
                  <a:lnTo>
                    <a:pt x="4" y="441"/>
                  </a:lnTo>
                  <a:lnTo>
                    <a:pt x="0" y="419"/>
                  </a:lnTo>
                  <a:lnTo>
                    <a:pt x="4" y="395"/>
                  </a:lnTo>
                  <a:lnTo>
                    <a:pt x="13" y="375"/>
                  </a:lnTo>
                  <a:lnTo>
                    <a:pt x="26" y="360"/>
                  </a:lnTo>
                  <a:lnTo>
                    <a:pt x="44" y="349"/>
                  </a:lnTo>
                  <a:lnTo>
                    <a:pt x="64" y="345"/>
                  </a:lnTo>
                  <a:lnTo>
                    <a:pt x="74" y="348"/>
                  </a:lnTo>
                  <a:lnTo>
                    <a:pt x="88" y="351"/>
                  </a:lnTo>
                  <a:lnTo>
                    <a:pt x="102" y="356"/>
                  </a:lnTo>
                  <a:lnTo>
                    <a:pt x="114" y="361"/>
                  </a:lnTo>
                  <a:lnTo>
                    <a:pt x="123" y="365"/>
                  </a:lnTo>
                  <a:lnTo>
                    <a:pt x="137" y="370"/>
                  </a:lnTo>
                  <a:lnTo>
                    <a:pt x="152" y="370"/>
                  </a:lnTo>
                  <a:lnTo>
                    <a:pt x="163" y="366"/>
                  </a:lnTo>
                  <a:lnTo>
                    <a:pt x="174" y="357"/>
                  </a:lnTo>
                  <a:lnTo>
                    <a:pt x="182" y="344"/>
                  </a:lnTo>
                  <a:lnTo>
                    <a:pt x="184" y="328"/>
                  </a:lnTo>
                  <a:lnTo>
                    <a:pt x="184" y="328"/>
                  </a:lnTo>
                  <a:lnTo>
                    <a:pt x="184" y="326"/>
                  </a:lnTo>
                  <a:lnTo>
                    <a:pt x="184" y="322"/>
                  </a:lnTo>
                  <a:lnTo>
                    <a:pt x="184" y="179"/>
                  </a:lnTo>
                  <a:lnTo>
                    <a:pt x="440" y="21"/>
                  </a:lnTo>
                  <a:lnTo>
                    <a:pt x="468" y="6"/>
                  </a:lnTo>
                  <a:lnTo>
                    <a:pt x="499" y="0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0" name="Freeform 2234"/>
            <p:cNvSpPr>
              <a:spLocks/>
            </p:cNvSpPr>
            <p:nvPr/>
          </p:nvSpPr>
          <p:spPr bwMode="auto">
            <a:xfrm>
              <a:off x="9810458" y="4686938"/>
              <a:ext cx="1639888" cy="1019175"/>
            </a:xfrm>
            <a:custGeom>
              <a:avLst/>
              <a:gdLst>
                <a:gd name="T0" fmla="*/ 692 w 1033"/>
                <a:gd name="T1" fmla="*/ 0 h 642"/>
                <a:gd name="T2" fmla="*/ 847 w 1033"/>
                <a:gd name="T3" fmla="*/ 236 h 642"/>
                <a:gd name="T4" fmla="*/ 857 w 1033"/>
                <a:gd name="T5" fmla="*/ 271 h 642"/>
                <a:gd name="T6" fmla="*/ 895 w 1033"/>
                <a:gd name="T7" fmla="*/ 286 h 642"/>
                <a:gd name="T8" fmla="*/ 931 w 1033"/>
                <a:gd name="T9" fmla="*/ 271 h 642"/>
                <a:gd name="T10" fmla="*/ 969 w 1033"/>
                <a:gd name="T11" fmla="*/ 261 h 642"/>
                <a:gd name="T12" fmla="*/ 1021 w 1033"/>
                <a:gd name="T13" fmla="*/ 291 h 642"/>
                <a:gd name="T14" fmla="*/ 1030 w 1033"/>
                <a:gd name="T15" fmla="*/ 356 h 642"/>
                <a:gd name="T16" fmla="*/ 990 w 1033"/>
                <a:gd name="T17" fmla="*/ 402 h 642"/>
                <a:gd name="T18" fmla="*/ 945 w 1033"/>
                <a:gd name="T19" fmla="*/ 401 h 642"/>
                <a:gd name="T20" fmla="*/ 910 w 1033"/>
                <a:gd name="T21" fmla="*/ 387 h 642"/>
                <a:gd name="T22" fmla="*/ 869 w 1033"/>
                <a:gd name="T23" fmla="*/ 385 h 642"/>
                <a:gd name="T24" fmla="*/ 848 w 1033"/>
                <a:gd name="T25" fmla="*/ 424 h 642"/>
                <a:gd name="T26" fmla="*/ 847 w 1033"/>
                <a:gd name="T27" fmla="*/ 430 h 642"/>
                <a:gd name="T28" fmla="*/ 404 w 1033"/>
                <a:gd name="T29" fmla="*/ 642 h 642"/>
                <a:gd name="T30" fmla="*/ 256 w 1033"/>
                <a:gd name="T31" fmla="*/ 642 h 642"/>
                <a:gd name="T32" fmla="*/ 186 w 1033"/>
                <a:gd name="T33" fmla="*/ 430 h 642"/>
                <a:gd name="T34" fmla="*/ 186 w 1033"/>
                <a:gd name="T35" fmla="*/ 424 h 642"/>
                <a:gd name="T36" fmla="*/ 165 w 1033"/>
                <a:gd name="T37" fmla="*/ 387 h 642"/>
                <a:gd name="T38" fmla="*/ 123 w 1033"/>
                <a:gd name="T39" fmla="*/ 387 h 642"/>
                <a:gd name="T40" fmla="*/ 89 w 1033"/>
                <a:gd name="T41" fmla="*/ 401 h 642"/>
                <a:gd name="T42" fmla="*/ 44 w 1033"/>
                <a:gd name="T43" fmla="*/ 402 h 642"/>
                <a:gd name="T44" fmla="*/ 4 w 1033"/>
                <a:gd name="T45" fmla="*/ 356 h 642"/>
                <a:gd name="T46" fmla="*/ 13 w 1033"/>
                <a:gd name="T47" fmla="*/ 291 h 642"/>
                <a:gd name="T48" fmla="*/ 64 w 1033"/>
                <a:gd name="T49" fmla="*/ 261 h 642"/>
                <a:gd name="T50" fmla="*/ 102 w 1033"/>
                <a:gd name="T51" fmla="*/ 271 h 642"/>
                <a:gd name="T52" fmla="*/ 137 w 1033"/>
                <a:gd name="T53" fmla="*/ 286 h 642"/>
                <a:gd name="T54" fmla="*/ 175 w 1033"/>
                <a:gd name="T55" fmla="*/ 271 h 642"/>
                <a:gd name="T56" fmla="*/ 186 w 1033"/>
                <a:gd name="T57" fmla="*/ 236 h 642"/>
                <a:gd name="T58" fmla="*/ 211 w 1033"/>
                <a:gd name="T59" fmla="*/ 0 h 642"/>
                <a:gd name="T60" fmla="*/ 326 w 1033"/>
                <a:gd name="T61" fmla="*/ 0 h 642"/>
                <a:gd name="T62" fmla="*/ 395 w 1033"/>
                <a:gd name="T63" fmla="*/ 0 h 642"/>
                <a:gd name="T64" fmla="*/ 428 w 1033"/>
                <a:gd name="T65" fmla="*/ 0 h 642"/>
                <a:gd name="T66" fmla="*/ 454 w 1033"/>
                <a:gd name="T67" fmla="*/ 10 h 642"/>
                <a:gd name="T68" fmla="*/ 453 w 1033"/>
                <a:gd name="T69" fmla="*/ 32 h 642"/>
                <a:gd name="T70" fmla="*/ 441 w 1033"/>
                <a:gd name="T71" fmla="*/ 59 h 642"/>
                <a:gd name="T72" fmla="*/ 432 w 1033"/>
                <a:gd name="T73" fmla="*/ 100 h 642"/>
                <a:gd name="T74" fmla="*/ 459 w 1033"/>
                <a:gd name="T75" fmla="*/ 160 h 642"/>
                <a:gd name="T76" fmla="*/ 525 w 1033"/>
                <a:gd name="T77" fmla="*/ 186 h 642"/>
                <a:gd name="T78" fmla="*/ 592 w 1033"/>
                <a:gd name="T79" fmla="*/ 160 h 642"/>
                <a:gd name="T80" fmla="*/ 619 w 1033"/>
                <a:gd name="T81" fmla="*/ 100 h 642"/>
                <a:gd name="T82" fmla="*/ 609 w 1033"/>
                <a:gd name="T83" fmla="*/ 59 h 642"/>
                <a:gd name="T84" fmla="*/ 597 w 1033"/>
                <a:gd name="T85" fmla="*/ 32 h 642"/>
                <a:gd name="T86" fmla="*/ 597 w 1033"/>
                <a:gd name="T87" fmla="*/ 10 h 642"/>
                <a:gd name="T88" fmla="*/ 619 w 1033"/>
                <a:gd name="T89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3" h="642">
                  <a:moveTo>
                    <a:pt x="619" y="0"/>
                  </a:moveTo>
                  <a:lnTo>
                    <a:pt x="623" y="0"/>
                  </a:lnTo>
                  <a:lnTo>
                    <a:pt x="692" y="0"/>
                  </a:lnTo>
                  <a:lnTo>
                    <a:pt x="817" y="0"/>
                  </a:lnTo>
                  <a:lnTo>
                    <a:pt x="847" y="0"/>
                  </a:lnTo>
                  <a:lnTo>
                    <a:pt x="847" y="236"/>
                  </a:lnTo>
                  <a:lnTo>
                    <a:pt x="847" y="241"/>
                  </a:lnTo>
                  <a:lnTo>
                    <a:pt x="851" y="258"/>
                  </a:lnTo>
                  <a:lnTo>
                    <a:pt x="857" y="271"/>
                  </a:lnTo>
                  <a:lnTo>
                    <a:pt x="869" y="280"/>
                  </a:lnTo>
                  <a:lnTo>
                    <a:pt x="881" y="286"/>
                  </a:lnTo>
                  <a:lnTo>
                    <a:pt x="895" y="286"/>
                  </a:lnTo>
                  <a:lnTo>
                    <a:pt x="910" y="280"/>
                  </a:lnTo>
                  <a:lnTo>
                    <a:pt x="919" y="277"/>
                  </a:lnTo>
                  <a:lnTo>
                    <a:pt x="931" y="271"/>
                  </a:lnTo>
                  <a:lnTo>
                    <a:pt x="945" y="266"/>
                  </a:lnTo>
                  <a:lnTo>
                    <a:pt x="958" y="262"/>
                  </a:lnTo>
                  <a:lnTo>
                    <a:pt x="969" y="261"/>
                  </a:lnTo>
                  <a:lnTo>
                    <a:pt x="990" y="265"/>
                  </a:lnTo>
                  <a:lnTo>
                    <a:pt x="1007" y="274"/>
                  </a:lnTo>
                  <a:lnTo>
                    <a:pt x="1021" y="291"/>
                  </a:lnTo>
                  <a:lnTo>
                    <a:pt x="1030" y="311"/>
                  </a:lnTo>
                  <a:lnTo>
                    <a:pt x="1033" y="333"/>
                  </a:lnTo>
                  <a:lnTo>
                    <a:pt x="1030" y="356"/>
                  </a:lnTo>
                  <a:lnTo>
                    <a:pt x="1021" y="376"/>
                  </a:lnTo>
                  <a:lnTo>
                    <a:pt x="1007" y="392"/>
                  </a:lnTo>
                  <a:lnTo>
                    <a:pt x="990" y="402"/>
                  </a:lnTo>
                  <a:lnTo>
                    <a:pt x="969" y="406"/>
                  </a:lnTo>
                  <a:lnTo>
                    <a:pt x="958" y="405"/>
                  </a:lnTo>
                  <a:lnTo>
                    <a:pt x="945" y="401"/>
                  </a:lnTo>
                  <a:lnTo>
                    <a:pt x="931" y="396"/>
                  </a:lnTo>
                  <a:lnTo>
                    <a:pt x="919" y="390"/>
                  </a:lnTo>
                  <a:lnTo>
                    <a:pt x="910" y="387"/>
                  </a:lnTo>
                  <a:lnTo>
                    <a:pt x="895" y="381"/>
                  </a:lnTo>
                  <a:lnTo>
                    <a:pt x="881" y="381"/>
                  </a:lnTo>
                  <a:lnTo>
                    <a:pt x="869" y="385"/>
                  </a:lnTo>
                  <a:lnTo>
                    <a:pt x="859" y="394"/>
                  </a:lnTo>
                  <a:lnTo>
                    <a:pt x="851" y="407"/>
                  </a:lnTo>
                  <a:lnTo>
                    <a:pt x="848" y="424"/>
                  </a:lnTo>
                  <a:lnTo>
                    <a:pt x="847" y="424"/>
                  </a:lnTo>
                  <a:lnTo>
                    <a:pt x="847" y="426"/>
                  </a:lnTo>
                  <a:lnTo>
                    <a:pt x="847" y="430"/>
                  </a:lnTo>
                  <a:lnTo>
                    <a:pt x="847" y="642"/>
                  </a:lnTo>
                  <a:lnTo>
                    <a:pt x="459" y="642"/>
                  </a:lnTo>
                  <a:lnTo>
                    <a:pt x="404" y="642"/>
                  </a:lnTo>
                  <a:lnTo>
                    <a:pt x="352" y="642"/>
                  </a:lnTo>
                  <a:lnTo>
                    <a:pt x="302" y="642"/>
                  </a:lnTo>
                  <a:lnTo>
                    <a:pt x="256" y="642"/>
                  </a:lnTo>
                  <a:lnTo>
                    <a:pt x="217" y="642"/>
                  </a:lnTo>
                  <a:lnTo>
                    <a:pt x="186" y="642"/>
                  </a:lnTo>
                  <a:lnTo>
                    <a:pt x="186" y="430"/>
                  </a:lnTo>
                  <a:lnTo>
                    <a:pt x="186" y="426"/>
                  </a:lnTo>
                  <a:lnTo>
                    <a:pt x="186" y="424"/>
                  </a:lnTo>
                  <a:lnTo>
                    <a:pt x="186" y="424"/>
                  </a:lnTo>
                  <a:lnTo>
                    <a:pt x="182" y="407"/>
                  </a:lnTo>
                  <a:lnTo>
                    <a:pt x="175" y="396"/>
                  </a:lnTo>
                  <a:lnTo>
                    <a:pt x="165" y="387"/>
                  </a:lnTo>
                  <a:lnTo>
                    <a:pt x="152" y="381"/>
                  </a:lnTo>
                  <a:lnTo>
                    <a:pt x="137" y="381"/>
                  </a:lnTo>
                  <a:lnTo>
                    <a:pt x="123" y="387"/>
                  </a:lnTo>
                  <a:lnTo>
                    <a:pt x="115" y="390"/>
                  </a:lnTo>
                  <a:lnTo>
                    <a:pt x="102" y="396"/>
                  </a:lnTo>
                  <a:lnTo>
                    <a:pt x="89" y="401"/>
                  </a:lnTo>
                  <a:lnTo>
                    <a:pt x="74" y="405"/>
                  </a:lnTo>
                  <a:lnTo>
                    <a:pt x="64" y="406"/>
                  </a:lnTo>
                  <a:lnTo>
                    <a:pt x="44" y="402"/>
                  </a:lnTo>
                  <a:lnTo>
                    <a:pt x="26" y="392"/>
                  </a:lnTo>
                  <a:lnTo>
                    <a:pt x="13" y="376"/>
                  </a:lnTo>
                  <a:lnTo>
                    <a:pt x="4" y="356"/>
                  </a:lnTo>
                  <a:lnTo>
                    <a:pt x="0" y="333"/>
                  </a:lnTo>
                  <a:lnTo>
                    <a:pt x="4" y="311"/>
                  </a:lnTo>
                  <a:lnTo>
                    <a:pt x="13" y="291"/>
                  </a:lnTo>
                  <a:lnTo>
                    <a:pt x="26" y="275"/>
                  </a:lnTo>
                  <a:lnTo>
                    <a:pt x="44" y="265"/>
                  </a:lnTo>
                  <a:lnTo>
                    <a:pt x="64" y="261"/>
                  </a:lnTo>
                  <a:lnTo>
                    <a:pt x="74" y="262"/>
                  </a:lnTo>
                  <a:lnTo>
                    <a:pt x="89" y="266"/>
                  </a:lnTo>
                  <a:lnTo>
                    <a:pt x="102" y="271"/>
                  </a:lnTo>
                  <a:lnTo>
                    <a:pt x="114" y="277"/>
                  </a:lnTo>
                  <a:lnTo>
                    <a:pt x="123" y="280"/>
                  </a:lnTo>
                  <a:lnTo>
                    <a:pt x="137" y="286"/>
                  </a:lnTo>
                  <a:lnTo>
                    <a:pt x="152" y="286"/>
                  </a:lnTo>
                  <a:lnTo>
                    <a:pt x="165" y="280"/>
                  </a:lnTo>
                  <a:lnTo>
                    <a:pt x="175" y="271"/>
                  </a:lnTo>
                  <a:lnTo>
                    <a:pt x="183" y="258"/>
                  </a:lnTo>
                  <a:lnTo>
                    <a:pt x="186" y="241"/>
                  </a:lnTo>
                  <a:lnTo>
                    <a:pt x="186" y="236"/>
                  </a:lnTo>
                  <a:lnTo>
                    <a:pt x="186" y="0"/>
                  </a:lnTo>
                  <a:lnTo>
                    <a:pt x="198" y="0"/>
                  </a:lnTo>
                  <a:lnTo>
                    <a:pt x="211" y="0"/>
                  </a:lnTo>
                  <a:lnTo>
                    <a:pt x="221" y="0"/>
                  </a:lnTo>
                  <a:lnTo>
                    <a:pt x="226" y="0"/>
                  </a:lnTo>
                  <a:lnTo>
                    <a:pt x="326" y="0"/>
                  </a:lnTo>
                  <a:lnTo>
                    <a:pt x="336" y="0"/>
                  </a:lnTo>
                  <a:lnTo>
                    <a:pt x="391" y="0"/>
                  </a:lnTo>
                  <a:lnTo>
                    <a:pt x="395" y="0"/>
                  </a:lnTo>
                  <a:lnTo>
                    <a:pt x="406" y="0"/>
                  </a:lnTo>
                  <a:lnTo>
                    <a:pt x="417" y="0"/>
                  </a:lnTo>
                  <a:lnTo>
                    <a:pt x="428" y="0"/>
                  </a:lnTo>
                  <a:lnTo>
                    <a:pt x="432" y="0"/>
                  </a:lnTo>
                  <a:lnTo>
                    <a:pt x="445" y="3"/>
                  </a:lnTo>
                  <a:lnTo>
                    <a:pt x="454" y="10"/>
                  </a:lnTo>
                  <a:lnTo>
                    <a:pt x="457" y="19"/>
                  </a:lnTo>
                  <a:lnTo>
                    <a:pt x="455" y="25"/>
                  </a:lnTo>
                  <a:lnTo>
                    <a:pt x="453" y="32"/>
                  </a:lnTo>
                  <a:lnTo>
                    <a:pt x="451" y="37"/>
                  </a:lnTo>
                  <a:lnTo>
                    <a:pt x="446" y="46"/>
                  </a:lnTo>
                  <a:lnTo>
                    <a:pt x="441" y="59"/>
                  </a:lnTo>
                  <a:lnTo>
                    <a:pt x="437" y="74"/>
                  </a:lnTo>
                  <a:lnTo>
                    <a:pt x="433" y="88"/>
                  </a:lnTo>
                  <a:lnTo>
                    <a:pt x="432" y="100"/>
                  </a:lnTo>
                  <a:lnTo>
                    <a:pt x="434" y="123"/>
                  </a:lnTo>
                  <a:lnTo>
                    <a:pt x="444" y="143"/>
                  </a:lnTo>
                  <a:lnTo>
                    <a:pt x="459" y="160"/>
                  </a:lnTo>
                  <a:lnTo>
                    <a:pt x="478" y="174"/>
                  </a:lnTo>
                  <a:lnTo>
                    <a:pt x="500" y="182"/>
                  </a:lnTo>
                  <a:lnTo>
                    <a:pt x="525" y="186"/>
                  </a:lnTo>
                  <a:lnTo>
                    <a:pt x="550" y="182"/>
                  </a:lnTo>
                  <a:lnTo>
                    <a:pt x="573" y="174"/>
                  </a:lnTo>
                  <a:lnTo>
                    <a:pt x="592" y="160"/>
                  </a:lnTo>
                  <a:lnTo>
                    <a:pt x="606" y="143"/>
                  </a:lnTo>
                  <a:lnTo>
                    <a:pt x="616" y="123"/>
                  </a:lnTo>
                  <a:lnTo>
                    <a:pt x="619" y="100"/>
                  </a:lnTo>
                  <a:lnTo>
                    <a:pt x="618" y="88"/>
                  </a:lnTo>
                  <a:lnTo>
                    <a:pt x="614" y="74"/>
                  </a:lnTo>
                  <a:lnTo>
                    <a:pt x="609" y="59"/>
                  </a:lnTo>
                  <a:lnTo>
                    <a:pt x="605" y="46"/>
                  </a:lnTo>
                  <a:lnTo>
                    <a:pt x="599" y="37"/>
                  </a:lnTo>
                  <a:lnTo>
                    <a:pt x="597" y="32"/>
                  </a:lnTo>
                  <a:lnTo>
                    <a:pt x="595" y="25"/>
                  </a:lnTo>
                  <a:lnTo>
                    <a:pt x="594" y="19"/>
                  </a:lnTo>
                  <a:lnTo>
                    <a:pt x="597" y="10"/>
                  </a:lnTo>
                  <a:lnTo>
                    <a:pt x="606" y="3"/>
                  </a:lnTo>
                  <a:lnTo>
                    <a:pt x="619" y="0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1" name="Freeform 2236"/>
            <p:cNvSpPr>
              <a:spLocks/>
            </p:cNvSpPr>
            <p:nvPr/>
          </p:nvSpPr>
          <p:spPr bwMode="auto">
            <a:xfrm>
              <a:off x="9819983" y="3299463"/>
              <a:ext cx="1624013" cy="1655763"/>
            </a:xfrm>
            <a:custGeom>
              <a:avLst/>
              <a:gdLst>
                <a:gd name="T0" fmla="*/ 559 w 1023"/>
                <a:gd name="T1" fmla="*/ 9 h 1043"/>
                <a:gd name="T2" fmla="*/ 593 w 1023"/>
                <a:gd name="T3" fmla="*/ 52 h 1043"/>
                <a:gd name="T4" fmla="*/ 591 w 1023"/>
                <a:gd name="T5" fmla="*/ 97 h 1043"/>
                <a:gd name="T6" fmla="*/ 576 w 1023"/>
                <a:gd name="T7" fmla="*/ 131 h 1043"/>
                <a:gd name="T8" fmla="*/ 575 w 1023"/>
                <a:gd name="T9" fmla="*/ 160 h 1043"/>
                <a:gd name="T10" fmla="*/ 610 w 1023"/>
                <a:gd name="T11" fmla="*/ 179 h 1043"/>
                <a:gd name="T12" fmla="*/ 842 w 1023"/>
                <a:gd name="T13" fmla="*/ 233 h 1043"/>
                <a:gd name="T14" fmla="*/ 842 w 1023"/>
                <a:gd name="T15" fmla="*/ 440 h 1043"/>
                <a:gd name="T16" fmla="*/ 842 w 1023"/>
                <a:gd name="T17" fmla="*/ 440 h 1043"/>
                <a:gd name="T18" fmla="*/ 862 w 1023"/>
                <a:gd name="T19" fmla="*/ 475 h 1043"/>
                <a:gd name="T20" fmla="*/ 891 w 1023"/>
                <a:gd name="T21" fmla="*/ 472 h 1043"/>
                <a:gd name="T22" fmla="*/ 917 w 1023"/>
                <a:gd name="T23" fmla="*/ 458 h 1043"/>
                <a:gd name="T24" fmla="*/ 951 w 1023"/>
                <a:gd name="T25" fmla="*/ 449 h 1043"/>
                <a:gd name="T26" fmla="*/ 1002 w 1023"/>
                <a:gd name="T27" fmla="*/ 472 h 1043"/>
                <a:gd name="T28" fmla="*/ 1023 w 1023"/>
                <a:gd name="T29" fmla="*/ 530 h 1043"/>
                <a:gd name="T30" fmla="*/ 1002 w 1023"/>
                <a:gd name="T31" fmla="*/ 586 h 1043"/>
                <a:gd name="T32" fmla="*/ 951 w 1023"/>
                <a:gd name="T33" fmla="*/ 611 h 1043"/>
                <a:gd name="T34" fmla="*/ 912 w 1023"/>
                <a:gd name="T35" fmla="*/ 601 h 1043"/>
                <a:gd name="T36" fmla="*/ 888 w 1023"/>
                <a:gd name="T37" fmla="*/ 590 h 1043"/>
                <a:gd name="T38" fmla="*/ 853 w 1023"/>
                <a:gd name="T39" fmla="*/ 594 h 1043"/>
                <a:gd name="T40" fmla="*/ 842 w 1023"/>
                <a:gd name="T41" fmla="*/ 624 h 1043"/>
                <a:gd name="T42" fmla="*/ 610 w 1023"/>
                <a:gd name="T43" fmla="*/ 852 h 1043"/>
                <a:gd name="T44" fmla="*/ 575 w 1023"/>
                <a:gd name="T45" fmla="*/ 872 h 1043"/>
                <a:gd name="T46" fmla="*/ 576 w 1023"/>
                <a:gd name="T47" fmla="*/ 901 h 1043"/>
                <a:gd name="T48" fmla="*/ 591 w 1023"/>
                <a:gd name="T49" fmla="*/ 931 h 1043"/>
                <a:gd name="T50" fmla="*/ 601 w 1023"/>
                <a:gd name="T51" fmla="*/ 966 h 1043"/>
                <a:gd name="T52" fmla="*/ 578 w 1023"/>
                <a:gd name="T53" fmla="*/ 1020 h 1043"/>
                <a:gd name="T54" fmla="*/ 520 w 1023"/>
                <a:gd name="T55" fmla="*/ 1043 h 1043"/>
                <a:gd name="T56" fmla="*/ 462 w 1023"/>
                <a:gd name="T57" fmla="*/ 1020 h 1043"/>
                <a:gd name="T58" fmla="*/ 439 w 1023"/>
                <a:gd name="T59" fmla="*/ 966 h 1043"/>
                <a:gd name="T60" fmla="*/ 449 w 1023"/>
                <a:gd name="T61" fmla="*/ 931 h 1043"/>
                <a:gd name="T62" fmla="*/ 462 w 1023"/>
                <a:gd name="T63" fmla="*/ 901 h 1043"/>
                <a:gd name="T64" fmla="*/ 465 w 1023"/>
                <a:gd name="T65" fmla="*/ 872 h 1043"/>
                <a:gd name="T66" fmla="*/ 430 w 1023"/>
                <a:gd name="T67" fmla="*/ 852 h 1043"/>
                <a:gd name="T68" fmla="*/ 430 w 1023"/>
                <a:gd name="T69" fmla="*/ 852 h 1043"/>
                <a:gd name="T70" fmla="*/ 181 w 1023"/>
                <a:gd name="T71" fmla="*/ 848 h 1043"/>
                <a:gd name="T72" fmla="*/ 181 w 1023"/>
                <a:gd name="T73" fmla="*/ 813 h 1043"/>
                <a:gd name="T74" fmla="*/ 181 w 1023"/>
                <a:gd name="T75" fmla="*/ 616 h 1043"/>
                <a:gd name="T76" fmla="*/ 177 w 1023"/>
                <a:gd name="T77" fmla="*/ 605 h 1043"/>
                <a:gd name="T78" fmla="*/ 148 w 1023"/>
                <a:gd name="T79" fmla="*/ 581 h 1043"/>
                <a:gd name="T80" fmla="*/ 126 w 1023"/>
                <a:gd name="T81" fmla="*/ 590 h 1043"/>
                <a:gd name="T82" fmla="*/ 95 w 1023"/>
                <a:gd name="T83" fmla="*/ 606 h 1043"/>
                <a:gd name="T84" fmla="*/ 54 w 1023"/>
                <a:gd name="T85" fmla="*/ 607 h 1043"/>
                <a:gd name="T86" fmla="*/ 10 w 1023"/>
                <a:gd name="T87" fmla="*/ 571 h 1043"/>
                <a:gd name="T88" fmla="*/ 3 w 1023"/>
                <a:gd name="T89" fmla="*/ 508 h 1043"/>
                <a:gd name="T90" fmla="*/ 36 w 1023"/>
                <a:gd name="T91" fmla="*/ 459 h 1043"/>
                <a:gd name="T92" fmla="*/ 83 w 1023"/>
                <a:gd name="T93" fmla="*/ 450 h 1043"/>
                <a:gd name="T94" fmla="*/ 117 w 1023"/>
                <a:gd name="T95" fmla="*/ 465 h 1043"/>
                <a:gd name="T96" fmla="*/ 135 w 1023"/>
                <a:gd name="T97" fmla="*/ 474 h 1043"/>
                <a:gd name="T98" fmla="*/ 171 w 1023"/>
                <a:gd name="T99" fmla="*/ 467 h 1043"/>
                <a:gd name="T100" fmla="*/ 181 w 1023"/>
                <a:gd name="T101" fmla="*/ 436 h 1043"/>
                <a:gd name="T102" fmla="*/ 181 w 1023"/>
                <a:gd name="T103" fmla="*/ 241 h 1043"/>
                <a:gd name="T104" fmla="*/ 181 w 1023"/>
                <a:gd name="T105" fmla="*/ 208 h 1043"/>
                <a:gd name="T106" fmla="*/ 180 w 1023"/>
                <a:gd name="T107" fmla="*/ 179 h 1043"/>
                <a:gd name="T108" fmla="*/ 432 w 1023"/>
                <a:gd name="T109" fmla="*/ 181 h 1043"/>
                <a:gd name="T110" fmla="*/ 445 w 1023"/>
                <a:gd name="T111" fmla="*/ 177 h 1043"/>
                <a:gd name="T112" fmla="*/ 468 w 1023"/>
                <a:gd name="T113" fmla="*/ 148 h 1043"/>
                <a:gd name="T114" fmla="*/ 459 w 1023"/>
                <a:gd name="T115" fmla="*/ 123 h 1043"/>
                <a:gd name="T116" fmla="*/ 445 w 1023"/>
                <a:gd name="T117" fmla="*/ 84 h 1043"/>
                <a:gd name="T118" fmla="*/ 453 w 1023"/>
                <a:gd name="T119" fmla="*/ 35 h 1043"/>
                <a:gd name="T120" fmla="*/ 499 w 1023"/>
                <a:gd name="T121" fmla="*/ 2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3" h="1043">
                  <a:moveTo>
                    <a:pt x="520" y="0"/>
                  </a:moveTo>
                  <a:lnTo>
                    <a:pt x="541" y="2"/>
                  </a:lnTo>
                  <a:lnTo>
                    <a:pt x="559" y="9"/>
                  </a:lnTo>
                  <a:lnTo>
                    <a:pt x="575" y="21"/>
                  </a:lnTo>
                  <a:lnTo>
                    <a:pt x="586" y="35"/>
                  </a:lnTo>
                  <a:lnTo>
                    <a:pt x="593" y="52"/>
                  </a:lnTo>
                  <a:lnTo>
                    <a:pt x="596" y="72"/>
                  </a:lnTo>
                  <a:lnTo>
                    <a:pt x="595" y="84"/>
                  </a:lnTo>
                  <a:lnTo>
                    <a:pt x="591" y="97"/>
                  </a:lnTo>
                  <a:lnTo>
                    <a:pt x="586" y="111"/>
                  </a:lnTo>
                  <a:lnTo>
                    <a:pt x="580" y="123"/>
                  </a:lnTo>
                  <a:lnTo>
                    <a:pt x="576" y="131"/>
                  </a:lnTo>
                  <a:lnTo>
                    <a:pt x="575" y="133"/>
                  </a:lnTo>
                  <a:lnTo>
                    <a:pt x="572" y="148"/>
                  </a:lnTo>
                  <a:lnTo>
                    <a:pt x="575" y="160"/>
                  </a:lnTo>
                  <a:lnTo>
                    <a:pt x="583" y="170"/>
                  </a:lnTo>
                  <a:lnTo>
                    <a:pt x="595" y="177"/>
                  </a:lnTo>
                  <a:lnTo>
                    <a:pt x="610" y="179"/>
                  </a:lnTo>
                  <a:lnTo>
                    <a:pt x="614" y="179"/>
                  </a:lnTo>
                  <a:lnTo>
                    <a:pt x="842" y="179"/>
                  </a:lnTo>
                  <a:lnTo>
                    <a:pt x="842" y="233"/>
                  </a:lnTo>
                  <a:lnTo>
                    <a:pt x="842" y="233"/>
                  </a:lnTo>
                  <a:lnTo>
                    <a:pt x="842" y="436"/>
                  </a:lnTo>
                  <a:lnTo>
                    <a:pt x="842" y="440"/>
                  </a:lnTo>
                  <a:lnTo>
                    <a:pt x="842" y="442"/>
                  </a:lnTo>
                  <a:lnTo>
                    <a:pt x="842" y="441"/>
                  </a:lnTo>
                  <a:lnTo>
                    <a:pt x="842" y="440"/>
                  </a:lnTo>
                  <a:lnTo>
                    <a:pt x="846" y="455"/>
                  </a:lnTo>
                  <a:lnTo>
                    <a:pt x="853" y="467"/>
                  </a:lnTo>
                  <a:lnTo>
                    <a:pt x="862" y="475"/>
                  </a:lnTo>
                  <a:lnTo>
                    <a:pt x="875" y="478"/>
                  </a:lnTo>
                  <a:lnTo>
                    <a:pt x="888" y="474"/>
                  </a:lnTo>
                  <a:lnTo>
                    <a:pt x="891" y="472"/>
                  </a:lnTo>
                  <a:lnTo>
                    <a:pt x="897" y="469"/>
                  </a:lnTo>
                  <a:lnTo>
                    <a:pt x="906" y="465"/>
                  </a:lnTo>
                  <a:lnTo>
                    <a:pt x="917" y="458"/>
                  </a:lnTo>
                  <a:lnTo>
                    <a:pt x="929" y="454"/>
                  </a:lnTo>
                  <a:lnTo>
                    <a:pt x="940" y="450"/>
                  </a:lnTo>
                  <a:lnTo>
                    <a:pt x="951" y="449"/>
                  </a:lnTo>
                  <a:lnTo>
                    <a:pt x="969" y="452"/>
                  </a:lnTo>
                  <a:lnTo>
                    <a:pt x="987" y="459"/>
                  </a:lnTo>
                  <a:lnTo>
                    <a:pt x="1002" y="472"/>
                  </a:lnTo>
                  <a:lnTo>
                    <a:pt x="1012" y="488"/>
                  </a:lnTo>
                  <a:lnTo>
                    <a:pt x="1020" y="508"/>
                  </a:lnTo>
                  <a:lnTo>
                    <a:pt x="1023" y="530"/>
                  </a:lnTo>
                  <a:lnTo>
                    <a:pt x="1020" y="551"/>
                  </a:lnTo>
                  <a:lnTo>
                    <a:pt x="1012" y="571"/>
                  </a:lnTo>
                  <a:lnTo>
                    <a:pt x="1002" y="586"/>
                  </a:lnTo>
                  <a:lnTo>
                    <a:pt x="987" y="599"/>
                  </a:lnTo>
                  <a:lnTo>
                    <a:pt x="969" y="607"/>
                  </a:lnTo>
                  <a:lnTo>
                    <a:pt x="951" y="611"/>
                  </a:lnTo>
                  <a:lnTo>
                    <a:pt x="939" y="609"/>
                  </a:lnTo>
                  <a:lnTo>
                    <a:pt x="925" y="606"/>
                  </a:lnTo>
                  <a:lnTo>
                    <a:pt x="912" y="601"/>
                  </a:lnTo>
                  <a:lnTo>
                    <a:pt x="900" y="596"/>
                  </a:lnTo>
                  <a:lnTo>
                    <a:pt x="892" y="592"/>
                  </a:lnTo>
                  <a:lnTo>
                    <a:pt x="888" y="590"/>
                  </a:lnTo>
                  <a:lnTo>
                    <a:pt x="875" y="586"/>
                  </a:lnTo>
                  <a:lnTo>
                    <a:pt x="862" y="588"/>
                  </a:lnTo>
                  <a:lnTo>
                    <a:pt x="853" y="594"/>
                  </a:lnTo>
                  <a:lnTo>
                    <a:pt x="846" y="605"/>
                  </a:lnTo>
                  <a:lnTo>
                    <a:pt x="842" y="620"/>
                  </a:lnTo>
                  <a:lnTo>
                    <a:pt x="842" y="624"/>
                  </a:lnTo>
                  <a:lnTo>
                    <a:pt x="842" y="852"/>
                  </a:lnTo>
                  <a:lnTo>
                    <a:pt x="614" y="852"/>
                  </a:lnTo>
                  <a:lnTo>
                    <a:pt x="610" y="852"/>
                  </a:lnTo>
                  <a:lnTo>
                    <a:pt x="595" y="856"/>
                  </a:lnTo>
                  <a:lnTo>
                    <a:pt x="583" y="863"/>
                  </a:lnTo>
                  <a:lnTo>
                    <a:pt x="575" y="872"/>
                  </a:lnTo>
                  <a:lnTo>
                    <a:pt x="572" y="885"/>
                  </a:lnTo>
                  <a:lnTo>
                    <a:pt x="575" y="898"/>
                  </a:lnTo>
                  <a:lnTo>
                    <a:pt x="576" y="901"/>
                  </a:lnTo>
                  <a:lnTo>
                    <a:pt x="580" y="908"/>
                  </a:lnTo>
                  <a:lnTo>
                    <a:pt x="586" y="919"/>
                  </a:lnTo>
                  <a:lnTo>
                    <a:pt x="591" y="931"/>
                  </a:lnTo>
                  <a:lnTo>
                    <a:pt x="596" y="944"/>
                  </a:lnTo>
                  <a:lnTo>
                    <a:pt x="600" y="956"/>
                  </a:lnTo>
                  <a:lnTo>
                    <a:pt x="601" y="966"/>
                  </a:lnTo>
                  <a:lnTo>
                    <a:pt x="599" y="986"/>
                  </a:lnTo>
                  <a:lnTo>
                    <a:pt x="589" y="1004"/>
                  </a:lnTo>
                  <a:lnTo>
                    <a:pt x="578" y="1020"/>
                  </a:lnTo>
                  <a:lnTo>
                    <a:pt x="561" y="1031"/>
                  </a:lnTo>
                  <a:lnTo>
                    <a:pt x="541" y="1041"/>
                  </a:lnTo>
                  <a:lnTo>
                    <a:pt x="520" y="1043"/>
                  </a:lnTo>
                  <a:lnTo>
                    <a:pt x="498" y="1041"/>
                  </a:lnTo>
                  <a:lnTo>
                    <a:pt x="480" y="1031"/>
                  </a:lnTo>
                  <a:lnTo>
                    <a:pt x="462" y="1020"/>
                  </a:lnTo>
                  <a:lnTo>
                    <a:pt x="449" y="1004"/>
                  </a:lnTo>
                  <a:lnTo>
                    <a:pt x="442" y="986"/>
                  </a:lnTo>
                  <a:lnTo>
                    <a:pt x="439" y="966"/>
                  </a:lnTo>
                  <a:lnTo>
                    <a:pt x="440" y="956"/>
                  </a:lnTo>
                  <a:lnTo>
                    <a:pt x="444" y="944"/>
                  </a:lnTo>
                  <a:lnTo>
                    <a:pt x="449" y="931"/>
                  </a:lnTo>
                  <a:lnTo>
                    <a:pt x="455" y="919"/>
                  </a:lnTo>
                  <a:lnTo>
                    <a:pt x="460" y="908"/>
                  </a:lnTo>
                  <a:lnTo>
                    <a:pt x="462" y="901"/>
                  </a:lnTo>
                  <a:lnTo>
                    <a:pt x="464" y="898"/>
                  </a:lnTo>
                  <a:lnTo>
                    <a:pt x="468" y="885"/>
                  </a:lnTo>
                  <a:lnTo>
                    <a:pt x="465" y="872"/>
                  </a:lnTo>
                  <a:lnTo>
                    <a:pt x="457" y="863"/>
                  </a:lnTo>
                  <a:lnTo>
                    <a:pt x="445" y="856"/>
                  </a:lnTo>
                  <a:lnTo>
                    <a:pt x="430" y="852"/>
                  </a:lnTo>
                  <a:lnTo>
                    <a:pt x="431" y="852"/>
                  </a:lnTo>
                  <a:lnTo>
                    <a:pt x="432" y="852"/>
                  </a:lnTo>
                  <a:lnTo>
                    <a:pt x="430" y="852"/>
                  </a:lnTo>
                  <a:lnTo>
                    <a:pt x="426" y="852"/>
                  </a:lnTo>
                  <a:lnTo>
                    <a:pt x="181" y="852"/>
                  </a:lnTo>
                  <a:lnTo>
                    <a:pt x="181" y="848"/>
                  </a:lnTo>
                  <a:lnTo>
                    <a:pt x="181" y="838"/>
                  </a:lnTo>
                  <a:lnTo>
                    <a:pt x="181" y="825"/>
                  </a:lnTo>
                  <a:lnTo>
                    <a:pt x="181" y="813"/>
                  </a:lnTo>
                  <a:lnTo>
                    <a:pt x="181" y="623"/>
                  </a:lnTo>
                  <a:lnTo>
                    <a:pt x="181" y="619"/>
                  </a:lnTo>
                  <a:lnTo>
                    <a:pt x="181" y="616"/>
                  </a:lnTo>
                  <a:lnTo>
                    <a:pt x="181" y="618"/>
                  </a:lnTo>
                  <a:lnTo>
                    <a:pt x="181" y="620"/>
                  </a:lnTo>
                  <a:lnTo>
                    <a:pt x="177" y="605"/>
                  </a:lnTo>
                  <a:lnTo>
                    <a:pt x="171" y="592"/>
                  </a:lnTo>
                  <a:lnTo>
                    <a:pt x="161" y="584"/>
                  </a:lnTo>
                  <a:lnTo>
                    <a:pt x="148" y="581"/>
                  </a:lnTo>
                  <a:lnTo>
                    <a:pt x="135" y="585"/>
                  </a:lnTo>
                  <a:lnTo>
                    <a:pt x="133" y="586"/>
                  </a:lnTo>
                  <a:lnTo>
                    <a:pt x="126" y="590"/>
                  </a:lnTo>
                  <a:lnTo>
                    <a:pt x="117" y="596"/>
                  </a:lnTo>
                  <a:lnTo>
                    <a:pt x="106" y="601"/>
                  </a:lnTo>
                  <a:lnTo>
                    <a:pt x="95" y="606"/>
                  </a:lnTo>
                  <a:lnTo>
                    <a:pt x="83" y="610"/>
                  </a:lnTo>
                  <a:lnTo>
                    <a:pt x="72" y="611"/>
                  </a:lnTo>
                  <a:lnTo>
                    <a:pt x="54" y="607"/>
                  </a:lnTo>
                  <a:lnTo>
                    <a:pt x="36" y="599"/>
                  </a:lnTo>
                  <a:lnTo>
                    <a:pt x="21" y="588"/>
                  </a:lnTo>
                  <a:lnTo>
                    <a:pt x="10" y="571"/>
                  </a:lnTo>
                  <a:lnTo>
                    <a:pt x="3" y="551"/>
                  </a:lnTo>
                  <a:lnTo>
                    <a:pt x="0" y="530"/>
                  </a:lnTo>
                  <a:lnTo>
                    <a:pt x="3" y="508"/>
                  </a:lnTo>
                  <a:lnTo>
                    <a:pt x="10" y="489"/>
                  </a:lnTo>
                  <a:lnTo>
                    <a:pt x="21" y="472"/>
                  </a:lnTo>
                  <a:lnTo>
                    <a:pt x="36" y="459"/>
                  </a:lnTo>
                  <a:lnTo>
                    <a:pt x="54" y="452"/>
                  </a:lnTo>
                  <a:lnTo>
                    <a:pt x="72" y="449"/>
                  </a:lnTo>
                  <a:lnTo>
                    <a:pt x="83" y="450"/>
                  </a:lnTo>
                  <a:lnTo>
                    <a:pt x="95" y="454"/>
                  </a:lnTo>
                  <a:lnTo>
                    <a:pt x="106" y="458"/>
                  </a:lnTo>
                  <a:lnTo>
                    <a:pt x="117" y="465"/>
                  </a:lnTo>
                  <a:lnTo>
                    <a:pt x="126" y="469"/>
                  </a:lnTo>
                  <a:lnTo>
                    <a:pt x="133" y="472"/>
                  </a:lnTo>
                  <a:lnTo>
                    <a:pt x="135" y="474"/>
                  </a:lnTo>
                  <a:lnTo>
                    <a:pt x="148" y="478"/>
                  </a:lnTo>
                  <a:lnTo>
                    <a:pt x="161" y="475"/>
                  </a:lnTo>
                  <a:lnTo>
                    <a:pt x="171" y="467"/>
                  </a:lnTo>
                  <a:lnTo>
                    <a:pt x="177" y="455"/>
                  </a:lnTo>
                  <a:lnTo>
                    <a:pt x="181" y="440"/>
                  </a:lnTo>
                  <a:lnTo>
                    <a:pt x="181" y="436"/>
                  </a:lnTo>
                  <a:lnTo>
                    <a:pt x="181" y="336"/>
                  </a:lnTo>
                  <a:lnTo>
                    <a:pt x="181" y="336"/>
                  </a:lnTo>
                  <a:lnTo>
                    <a:pt x="181" y="241"/>
                  </a:lnTo>
                  <a:lnTo>
                    <a:pt x="181" y="234"/>
                  </a:lnTo>
                  <a:lnTo>
                    <a:pt x="181" y="222"/>
                  </a:lnTo>
                  <a:lnTo>
                    <a:pt x="181" y="208"/>
                  </a:lnTo>
                  <a:lnTo>
                    <a:pt x="180" y="195"/>
                  </a:lnTo>
                  <a:lnTo>
                    <a:pt x="180" y="184"/>
                  </a:lnTo>
                  <a:lnTo>
                    <a:pt x="180" y="179"/>
                  </a:lnTo>
                  <a:lnTo>
                    <a:pt x="426" y="179"/>
                  </a:lnTo>
                  <a:lnTo>
                    <a:pt x="430" y="181"/>
                  </a:lnTo>
                  <a:lnTo>
                    <a:pt x="432" y="181"/>
                  </a:lnTo>
                  <a:lnTo>
                    <a:pt x="431" y="181"/>
                  </a:lnTo>
                  <a:lnTo>
                    <a:pt x="430" y="179"/>
                  </a:lnTo>
                  <a:lnTo>
                    <a:pt x="445" y="177"/>
                  </a:lnTo>
                  <a:lnTo>
                    <a:pt x="457" y="170"/>
                  </a:lnTo>
                  <a:lnTo>
                    <a:pt x="465" y="160"/>
                  </a:lnTo>
                  <a:lnTo>
                    <a:pt x="468" y="148"/>
                  </a:lnTo>
                  <a:lnTo>
                    <a:pt x="464" y="133"/>
                  </a:lnTo>
                  <a:lnTo>
                    <a:pt x="462" y="131"/>
                  </a:lnTo>
                  <a:lnTo>
                    <a:pt x="459" y="123"/>
                  </a:lnTo>
                  <a:lnTo>
                    <a:pt x="455" y="111"/>
                  </a:lnTo>
                  <a:lnTo>
                    <a:pt x="449" y="97"/>
                  </a:lnTo>
                  <a:lnTo>
                    <a:pt x="445" y="84"/>
                  </a:lnTo>
                  <a:lnTo>
                    <a:pt x="444" y="72"/>
                  </a:lnTo>
                  <a:lnTo>
                    <a:pt x="447" y="52"/>
                  </a:lnTo>
                  <a:lnTo>
                    <a:pt x="453" y="35"/>
                  </a:lnTo>
                  <a:lnTo>
                    <a:pt x="465" y="21"/>
                  </a:lnTo>
                  <a:lnTo>
                    <a:pt x="481" y="9"/>
                  </a:lnTo>
                  <a:lnTo>
                    <a:pt x="499" y="2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2" name="Freeform 2238"/>
            <p:cNvSpPr>
              <a:spLocks/>
            </p:cNvSpPr>
            <p:nvPr/>
          </p:nvSpPr>
          <p:spPr bwMode="auto">
            <a:xfrm>
              <a:off x="9078620" y="3583625"/>
              <a:ext cx="990600" cy="1076325"/>
            </a:xfrm>
            <a:custGeom>
              <a:avLst/>
              <a:gdLst>
                <a:gd name="T0" fmla="*/ 624 w 624"/>
                <a:gd name="T1" fmla="*/ 0 h 678"/>
                <a:gd name="T2" fmla="*/ 624 w 624"/>
                <a:gd name="T3" fmla="*/ 249 h 678"/>
                <a:gd name="T4" fmla="*/ 624 w 624"/>
                <a:gd name="T5" fmla="*/ 254 h 678"/>
                <a:gd name="T6" fmla="*/ 618 w 624"/>
                <a:gd name="T7" fmla="*/ 270 h 678"/>
                <a:gd name="T8" fmla="*/ 607 w 624"/>
                <a:gd name="T9" fmla="*/ 275 h 678"/>
                <a:gd name="T10" fmla="*/ 596 w 624"/>
                <a:gd name="T11" fmla="*/ 273 h 678"/>
                <a:gd name="T12" fmla="*/ 569 w 624"/>
                <a:gd name="T13" fmla="*/ 259 h 678"/>
                <a:gd name="T14" fmla="*/ 529 w 624"/>
                <a:gd name="T15" fmla="*/ 249 h 678"/>
                <a:gd name="T16" fmla="*/ 469 w 624"/>
                <a:gd name="T17" fmla="*/ 278 h 678"/>
                <a:gd name="T18" fmla="*/ 444 w 624"/>
                <a:gd name="T19" fmla="*/ 347 h 678"/>
                <a:gd name="T20" fmla="*/ 469 w 624"/>
                <a:gd name="T21" fmla="*/ 418 h 678"/>
                <a:gd name="T22" fmla="*/ 529 w 624"/>
                <a:gd name="T23" fmla="*/ 447 h 678"/>
                <a:gd name="T24" fmla="*/ 569 w 624"/>
                <a:gd name="T25" fmla="*/ 436 h 678"/>
                <a:gd name="T26" fmla="*/ 596 w 624"/>
                <a:gd name="T27" fmla="*/ 423 h 678"/>
                <a:gd name="T28" fmla="*/ 611 w 624"/>
                <a:gd name="T29" fmla="*/ 420 h 678"/>
                <a:gd name="T30" fmla="*/ 622 w 624"/>
                <a:gd name="T31" fmla="*/ 430 h 678"/>
                <a:gd name="T32" fmla="*/ 624 w 624"/>
                <a:gd name="T33" fmla="*/ 444 h 678"/>
                <a:gd name="T34" fmla="*/ 408 w 624"/>
                <a:gd name="T35" fmla="*/ 678 h 678"/>
                <a:gd name="T36" fmla="*/ 399 w 624"/>
                <a:gd name="T37" fmla="*/ 677 h 678"/>
                <a:gd name="T38" fmla="*/ 384 w 624"/>
                <a:gd name="T39" fmla="*/ 668 h 678"/>
                <a:gd name="T40" fmla="*/ 385 w 624"/>
                <a:gd name="T41" fmla="*/ 647 h 678"/>
                <a:gd name="T42" fmla="*/ 397 w 624"/>
                <a:gd name="T43" fmla="*/ 618 h 678"/>
                <a:gd name="T44" fmla="*/ 406 w 624"/>
                <a:gd name="T45" fmla="*/ 576 h 678"/>
                <a:gd name="T46" fmla="*/ 378 w 624"/>
                <a:gd name="T47" fmla="*/ 515 h 678"/>
                <a:gd name="T48" fmla="*/ 313 w 624"/>
                <a:gd name="T49" fmla="*/ 491 h 678"/>
                <a:gd name="T50" fmla="*/ 247 w 624"/>
                <a:gd name="T51" fmla="*/ 515 h 678"/>
                <a:gd name="T52" fmla="*/ 220 w 624"/>
                <a:gd name="T53" fmla="*/ 576 h 678"/>
                <a:gd name="T54" fmla="*/ 230 w 624"/>
                <a:gd name="T55" fmla="*/ 618 h 678"/>
                <a:gd name="T56" fmla="*/ 242 w 624"/>
                <a:gd name="T57" fmla="*/ 647 h 678"/>
                <a:gd name="T58" fmla="*/ 242 w 624"/>
                <a:gd name="T59" fmla="*/ 668 h 678"/>
                <a:gd name="T60" fmla="*/ 224 w 624"/>
                <a:gd name="T61" fmla="*/ 677 h 678"/>
                <a:gd name="T62" fmla="*/ 217 w 624"/>
                <a:gd name="T63" fmla="*/ 678 h 678"/>
                <a:gd name="T64" fmla="*/ 161 w 624"/>
                <a:gd name="T65" fmla="*/ 678 h 678"/>
                <a:gd name="T66" fmla="*/ 75 w 624"/>
                <a:gd name="T67" fmla="*/ 678 h 678"/>
                <a:gd name="T68" fmla="*/ 4 w 624"/>
                <a:gd name="T69" fmla="*/ 678 h 678"/>
                <a:gd name="T70" fmla="*/ 219 w 624"/>
                <a:gd name="T71" fmla="*/ 0 h 678"/>
                <a:gd name="T72" fmla="*/ 227 w 624"/>
                <a:gd name="T73" fmla="*/ 0 h 678"/>
                <a:gd name="T74" fmla="*/ 237 w 624"/>
                <a:gd name="T75" fmla="*/ 4 h 678"/>
                <a:gd name="T76" fmla="*/ 244 w 624"/>
                <a:gd name="T77" fmla="*/ 13 h 678"/>
                <a:gd name="T78" fmla="*/ 242 w 624"/>
                <a:gd name="T79" fmla="*/ 30 h 678"/>
                <a:gd name="T80" fmla="*/ 230 w 624"/>
                <a:gd name="T81" fmla="*/ 59 h 678"/>
                <a:gd name="T82" fmla="*/ 220 w 624"/>
                <a:gd name="T83" fmla="*/ 102 h 678"/>
                <a:gd name="T84" fmla="*/ 247 w 624"/>
                <a:gd name="T85" fmla="*/ 163 h 678"/>
                <a:gd name="T86" fmla="*/ 313 w 624"/>
                <a:gd name="T87" fmla="*/ 186 h 678"/>
                <a:gd name="T88" fmla="*/ 378 w 624"/>
                <a:gd name="T89" fmla="*/ 163 h 678"/>
                <a:gd name="T90" fmla="*/ 406 w 624"/>
                <a:gd name="T91" fmla="*/ 102 h 678"/>
                <a:gd name="T92" fmla="*/ 397 w 624"/>
                <a:gd name="T93" fmla="*/ 59 h 678"/>
                <a:gd name="T94" fmla="*/ 385 w 624"/>
                <a:gd name="T95" fmla="*/ 30 h 678"/>
                <a:gd name="T96" fmla="*/ 384 w 624"/>
                <a:gd name="T97" fmla="*/ 9 h 678"/>
                <a:gd name="T98" fmla="*/ 403 w 624"/>
                <a:gd name="T9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4" h="678">
                  <a:moveTo>
                    <a:pt x="403" y="0"/>
                  </a:moveTo>
                  <a:lnTo>
                    <a:pt x="408" y="0"/>
                  </a:lnTo>
                  <a:lnTo>
                    <a:pt x="624" y="0"/>
                  </a:lnTo>
                  <a:lnTo>
                    <a:pt x="624" y="33"/>
                  </a:lnTo>
                  <a:lnTo>
                    <a:pt x="624" y="46"/>
                  </a:lnTo>
                  <a:lnTo>
                    <a:pt x="624" y="249"/>
                  </a:lnTo>
                  <a:lnTo>
                    <a:pt x="624" y="253"/>
                  </a:lnTo>
                  <a:lnTo>
                    <a:pt x="624" y="254"/>
                  </a:lnTo>
                  <a:lnTo>
                    <a:pt x="624" y="254"/>
                  </a:lnTo>
                  <a:lnTo>
                    <a:pt x="623" y="261"/>
                  </a:lnTo>
                  <a:lnTo>
                    <a:pt x="622" y="266"/>
                  </a:lnTo>
                  <a:lnTo>
                    <a:pt x="618" y="270"/>
                  </a:lnTo>
                  <a:lnTo>
                    <a:pt x="615" y="274"/>
                  </a:lnTo>
                  <a:lnTo>
                    <a:pt x="611" y="275"/>
                  </a:lnTo>
                  <a:lnTo>
                    <a:pt x="607" y="275"/>
                  </a:lnTo>
                  <a:lnTo>
                    <a:pt x="604" y="275"/>
                  </a:lnTo>
                  <a:lnTo>
                    <a:pt x="600" y="274"/>
                  </a:lnTo>
                  <a:lnTo>
                    <a:pt x="596" y="273"/>
                  </a:lnTo>
                  <a:lnTo>
                    <a:pt x="592" y="270"/>
                  </a:lnTo>
                  <a:lnTo>
                    <a:pt x="581" y="265"/>
                  </a:lnTo>
                  <a:lnTo>
                    <a:pt x="569" y="259"/>
                  </a:lnTo>
                  <a:lnTo>
                    <a:pt x="555" y="254"/>
                  </a:lnTo>
                  <a:lnTo>
                    <a:pt x="541" y="250"/>
                  </a:lnTo>
                  <a:lnTo>
                    <a:pt x="529" y="249"/>
                  </a:lnTo>
                  <a:lnTo>
                    <a:pt x="507" y="253"/>
                  </a:lnTo>
                  <a:lnTo>
                    <a:pt x="486" y="262"/>
                  </a:lnTo>
                  <a:lnTo>
                    <a:pt x="469" y="278"/>
                  </a:lnTo>
                  <a:lnTo>
                    <a:pt x="456" y="297"/>
                  </a:lnTo>
                  <a:lnTo>
                    <a:pt x="448" y="321"/>
                  </a:lnTo>
                  <a:lnTo>
                    <a:pt x="444" y="347"/>
                  </a:lnTo>
                  <a:lnTo>
                    <a:pt x="448" y="373"/>
                  </a:lnTo>
                  <a:lnTo>
                    <a:pt x="456" y="397"/>
                  </a:lnTo>
                  <a:lnTo>
                    <a:pt x="469" y="418"/>
                  </a:lnTo>
                  <a:lnTo>
                    <a:pt x="486" y="432"/>
                  </a:lnTo>
                  <a:lnTo>
                    <a:pt x="507" y="443"/>
                  </a:lnTo>
                  <a:lnTo>
                    <a:pt x="529" y="447"/>
                  </a:lnTo>
                  <a:lnTo>
                    <a:pt x="541" y="444"/>
                  </a:lnTo>
                  <a:lnTo>
                    <a:pt x="555" y="440"/>
                  </a:lnTo>
                  <a:lnTo>
                    <a:pt x="569" y="436"/>
                  </a:lnTo>
                  <a:lnTo>
                    <a:pt x="581" y="430"/>
                  </a:lnTo>
                  <a:lnTo>
                    <a:pt x="592" y="426"/>
                  </a:lnTo>
                  <a:lnTo>
                    <a:pt x="596" y="423"/>
                  </a:lnTo>
                  <a:lnTo>
                    <a:pt x="601" y="420"/>
                  </a:lnTo>
                  <a:lnTo>
                    <a:pt x="606" y="420"/>
                  </a:lnTo>
                  <a:lnTo>
                    <a:pt x="611" y="420"/>
                  </a:lnTo>
                  <a:lnTo>
                    <a:pt x="615" y="422"/>
                  </a:lnTo>
                  <a:lnTo>
                    <a:pt x="619" y="424"/>
                  </a:lnTo>
                  <a:lnTo>
                    <a:pt x="622" y="430"/>
                  </a:lnTo>
                  <a:lnTo>
                    <a:pt x="623" y="435"/>
                  </a:lnTo>
                  <a:lnTo>
                    <a:pt x="624" y="441"/>
                  </a:lnTo>
                  <a:lnTo>
                    <a:pt x="624" y="444"/>
                  </a:lnTo>
                  <a:lnTo>
                    <a:pt x="624" y="448"/>
                  </a:lnTo>
                  <a:lnTo>
                    <a:pt x="624" y="678"/>
                  </a:lnTo>
                  <a:lnTo>
                    <a:pt x="408" y="678"/>
                  </a:lnTo>
                  <a:lnTo>
                    <a:pt x="405" y="678"/>
                  </a:lnTo>
                  <a:lnTo>
                    <a:pt x="403" y="678"/>
                  </a:lnTo>
                  <a:lnTo>
                    <a:pt x="399" y="677"/>
                  </a:lnTo>
                  <a:lnTo>
                    <a:pt x="394" y="676"/>
                  </a:lnTo>
                  <a:lnTo>
                    <a:pt x="388" y="673"/>
                  </a:lnTo>
                  <a:lnTo>
                    <a:pt x="384" y="668"/>
                  </a:lnTo>
                  <a:lnTo>
                    <a:pt x="381" y="660"/>
                  </a:lnTo>
                  <a:lnTo>
                    <a:pt x="382" y="653"/>
                  </a:lnTo>
                  <a:lnTo>
                    <a:pt x="385" y="647"/>
                  </a:lnTo>
                  <a:lnTo>
                    <a:pt x="388" y="642"/>
                  </a:lnTo>
                  <a:lnTo>
                    <a:pt x="391" y="633"/>
                  </a:lnTo>
                  <a:lnTo>
                    <a:pt x="397" y="618"/>
                  </a:lnTo>
                  <a:lnTo>
                    <a:pt x="401" y="604"/>
                  </a:lnTo>
                  <a:lnTo>
                    <a:pt x="405" y="589"/>
                  </a:lnTo>
                  <a:lnTo>
                    <a:pt x="406" y="576"/>
                  </a:lnTo>
                  <a:lnTo>
                    <a:pt x="403" y="553"/>
                  </a:lnTo>
                  <a:lnTo>
                    <a:pt x="394" y="532"/>
                  </a:lnTo>
                  <a:lnTo>
                    <a:pt x="378" y="515"/>
                  </a:lnTo>
                  <a:lnTo>
                    <a:pt x="360" y="503"/>
                  </a:lnTo>
                  <a:lnTo>
                    <a:pt x="338" y="494"/>
                  </a:lnTo>
                  <a:lnTo>
                    <a:pt x="313" y="491"/>
                  </a:lnTo>
                  <a:lnTo>
                    <a:pt x="288" y="494"/>
                  </a:lnTo>
                  <a:lnTo>
                    <a:pt x="266" y="503"/>
                  </a:lnTo>
                  <a:lnTo>
                    <a:pt x="247" y="515"/>
                  </a:lnTo>
                  <a:lnTo>
                    <a:pt x="233" y="532"/>
                  </a:lnTo>
                  <a:lnTo>
                    <a:pt x="224" y="553"/>
                  </a:lnTo>
                  <a:lnTo>
                    <a:pt x="220" y="576"/>
                  </a:lnTo>
                  <a:lnTo>
                    <a:pt x="221" y="589"/>
                  </a:lnTo>
                  <a:lnTo>
                    <a:pt x="225" y="604"/>
                  </a:lnTo>
                  <a:lnTo>
                    <a:pt x="230" y="618"/>
                  </a:lnTo>
                  <a:lnTo>
                    <a:pt x="236" y="633"/>
                  </a:lnTo>
                  <a:lnTo>
                    <a:pt x="240" y="642"/>
                  </a:lnTo>
                  <a:lnTo>
                    <a:pt x="242" y="647"/>
                  </a:lnTo>
                  <a:lnTo>
                    <a:pt x="244" y="653"/>
                  </a:lnTo>
                  <a:lnTo>
                    <a:pt x="245" y="660"/>
                  </a:lnTo>
                  <a:lnTo>
                    <a:pt x="242" y="668"/>
                  </a:lnTo>
                  <a:lnTo>
                    <a:pt x="237" y="673"/>
                  </a:lnTo>
                  <a:lnTo>
                    <a:pt x="230" y="677"/>
                  </a:lnTo>
                  <a:lnTo>
                    <a:pt x="224" y="677"/>
                  </a:lnTo>
                  <a:lnTo>
                    <a:pt x="223" y="678"/>
                  </a:lnTo>
                  <a:lnTo>
                    <a:pt x="223" y="678"/>
                  </a:lnTo>
                  <a:lnTo>
                    <a:pt x="217" y="678"/>
                  </a:lnTo>
                  <a:lnTo>
                    <a:pt x="204" y="678"/>
                  </a:lnTo>
                  <a:lnTo>
                    <a:pt x="186" y="678"/>
                  </a:lnTo>
                  <a:lnTo>
                    <a:pt x="161" y="678"/>
                  </a:lnTo>
                  <a:lnTo>
                    <a:pt x="134" y="678"/>
                  </a:lnTo>
                  <a:lnTo>
                    <a:pt x="105" y="678"/>
                  </a:lnTo>
                  <a:lnTo>
                    <a:pt x="75" y="678"/>
                  </a:lnTo>
                  <a:lnTo>
                    <a:pt x="47" y="678"/>
                  </a:lnTo>
                  <a:lnTo>
                    <a:pt x="24" y="678"/>
                  </a:lnTo>
                  <a:lnTo>
                    <a:pt x="4" y="678"/>
                  </a:lnTo>
                  <a:lnTo>
                    <a:pt x="0" y="678"/>
                  </a:lnTo>
                  <a:lnTo>
                    <a:pt x="0" y="0"/>
                  </a:lnTo>
                  <a:lnTo>
                    <a:pt x="219" y="0"/>
                  </a:lnTo>
                  <a:lnTo>
                    <a:pt x="221" y="0"/>
                  </a:lnTo>
                  <a:lnTo>
                    <a:pt x="224" y="0"/>
                  </a:lnTo>
                  <a:lnTo>
                    <a:pt x="227" y="0"/>
                  </a:lnTo>
                  <a:lnTo>
                    <a:pt x="230" y="2"/>
                  </a:lnTo>
                  <a:lnTo>
                    <a:pt x="233" y="3"/>
                  </a:lnTo>
                  <a:lnTo>
                    <a:pt x="237" y="4"/>
                  </a:lnTo>
                  <a:lnTo>
                    <a:pt x="240" y="7"/>
                  </a:lnTo>
                  <a:lnTo>
                    <a:pt x="242" y="9"/>
                  </a:lnTo>
                  <a:lnTo>
                    <a:pt x="244" y="13"/>
                  </a:lnTo>
                  <a:lnTo>
                    <a:pt x="245" y="17"/>
                  </a:lnTo>
                  <a:lnTo>
                    <a:pt x="244" y="24"/>
                  </a:lnTo>
                  <a:lnTo>
                    <a:pt x="242" y="30"/>
                  </a:lnTo>
                  <a:lnTo>
                    <a:pt x="240" y="36"/>
                  </a:lnTo>
                  <a:lnTo>
                    <a:pt x="236" y="46"/>
                  </a:lnTo>
                  <a:lnTo>
                    <a:pt x="230" y="59"/>
                  </a:lnTo>
                  <a:lnTo>
                    <a:pt x="225" y="74"/>
                  </a:lnTo>
                  <a:lnTo>
                    <a:pt x="221" y="88"/>
                  </a:lnTo>
                  <a:lnTo>
                    <a:pt x="220" y="102"/>
                  </a:lnTo>
                  <a:lnTo>
                    <a:pt x="224" y="125"/>
                  </a:lnTo>
                  <a:lnTo>
                    <a:pt x="233" y="146"/>
                  </a:lnTo>
                  <a:lnTo>
                    <a:pt x="247" y="163"/>
                  </a:lnTo>
                  <a:lnTo>
                    <a:pt x="266" y="176"/>
                  </a:lnTo>
                  <a:lnTo>
                    <a:pt x="288" y="183"/>
                  </a:lnTo>
                  <a:lnTo>
                    <a:pt x="313" y="186"/>
                  </a:lnTo>
                  <a:lnTo>
                    <a:pt x="338" y="183"/>
                  </a:lnTo>
                  <a:lnTo>
                    <a:pt x="360" y="176"/>
                  </a:lnTo>
                  <a:lnTo>
                    <a:pt x="378" y="163"/>
                  </a:lnTo>
                  <a:lnTo>
                    <a:pt x="393" y="146"/>
                  </a:lnTo>
                  <a:lnTo>
                    <a:pt x="403" y="125"/>
                  </a:lnTo>
                  <a:lnTo>
                    <a:pt x="406" y="102"/>
                  </a:lnTo>
                  <a:lnTo>
                    <a:pt x="405" y="88"/>
                  </a:lnTo>
                  <a:lnTo>
                    <a:pt x="401" y="74"/>
                  </a:lnTo>
                  <a:lnTo>
                    <a:pt x="397" y="59"/>
                  </a:lnTo>
                  <a:lnTo>
                    <a:pt x="391" y="46"/>
                  </a:lnTo>
                  <a:lnTo>
                    <a:pt x="386" y="36"/>
                  </a:lnTo>
                  <a:lnTo>
                    <a:pt x="385" y="30"/>
                  </a:lnTo>
                  <a:lnTo>
                    <a:pt x="382" y="24"/>
                  </a:lnTo>
                  <a:lnTo>
                    <a:pt x="381" y="17"/>
                  </a:lnTo>
                  <a:lnTo>
                    <a:pt x="384" y="9"/>
                  </a:lnTo>
                  <a:lnTo>
                    <a:pt x="390" y="4"/>
                  </a:lnTo>
                  <a:lnTo>
                    <a:pt x="397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3" name="Freeform 2240"/>
            <p:cNvSpPr>
              <a:spLocks/>
            </p:cNvSpPr>
            <p:nvPr/>
          </p:nvSpPr>
          <p:spPr bwMode="auto">
            <a:xfrm>
              <a:off x="11196345" y="3589975"/>
              <a:ext cx="979488" cy="1074738"/>
            </a:xfrm>
            <a:custGeom>
              <a:avLst/>
              <a:gdLst>
                <a:gd name="T0" fmla="*/ 611 w 617"/>
                <a:gd name="T1" fmla="*/ 0 h 677"/>
                <a:gd name="T2" fmla="*/ 405 w 617"/>
                <a:gd name="T3" fmla="*/ 677 h 677"/>
                <a:gd name="T4" fmla="*/ 402 w 617"/>
                <a:gd name="T5" fmla="*/ 677 h 677"/>
                <a:gd name="T6" fmla="*/ 394 w 617"/>
                <a:gd name="T7" fmla="*/ 676 h 677"/>
                <a:gd name="T8" fmla="*/ 380 w 617"/>
                <a:gd name="T9" fmla="*/ 659 h 677"/>
                <a:gd name="T10" fmla="*/ 385 w 617"/>
                <a:gd name="T11" fmla="*/ 642 h 677"/>
                <a:gd name="T12" fmla="*/ 399 w 617"/>
                <a:gd name="T13" fmla="*/ 604 h 677"/>
                <a:gd name="T14" fmla="*/ 401 w 617"/>
                <a:gd name="T15" fmla="*/ 553 h 677"/>
                <a:gd name="T16" fmla="*/ 357 w 617"/>
                <a:gd name="T17" fmla="*/ 499 h 677"/>
                <a:gd name="T18" fmla="*/ 287 w 617"/>
                <a:gd name="T19" fmla="*/ 491 h 677"/>
                <a:gd name="T20" fmla="*/ 230 w 617"/>
                <a:gd name="T21" fmla="*/ 532 h 677"/>
                <a:gd name="T22" fmla="*/ 220 w 617"/>
                <a:gd name="T23" fmla="*/ 589 h 677"/>
                <a:gd name="T24" fmla="*/ 233 w 617"/>
                <a:gd name="T25" fmla="*/ 631 h 677"/>
                <a:gd name="T26" fmla="*/ 242 w 617"/>
                <a:gd name="T27" fmla="*/ 653 h 677"/>
                <a:gd name="T28" fmla="*/ 237 w 617"/>
                <a:gd name="T29" fmla="*/ 672 h 677"/>
                <a:gd name="T30" fmla="*/ 220 w 617"/>
                <a:gd name="T31" fmla="*/ 677 h 677"/>
                <a:gd name="T32" fmla="*/ 0 w 617"/>
                <a:gd name="T33" fmla="*/ 677 h 677"/>
                <a:gd name="T34" fmla="*/ 0 w 617"/>
                <a:gd name="T35" fmla="*/ 444 h 677"/>
                <a:gd name="T36" fmla="*/ 5 w 617"/>
                <a:gd name="T37" fmla="*/ 427 h 677"/>
                <a:gd name="T38" fmla="*/ 18 w 617"/>
                <a:gd name="T39" fmla="*/ 422 h 677"/>
                <a:gd name="T40" fmla="*/ 33 w 617"/>
                <a:gd name="T41" fmla="*/ 427 h 677"/>
                <a:gd name="T42" fmla="*/ 69 w 617"/>
                <a:gd name="T43" fmla="*/ 443 h 677"/>
                <a:gd name="T44" fmla="*/ 118 w 617"/>
                <a:gd name="T45" fmla="*/ 444 h 677"/>
                <a:gd name="T46" fmla="*/ 169 w 617"/>
                <a:gd name="T47" fmla="*/ 399 h 677"/>
                <a:gd name="T48" fmla="*/ 177 w 617"/>
                <a:gd name="T49" fmla="*/ 325 h 677"/>
                <a:gd name="T50" fmla="*/ 139 w 617"/>
                <a:gd name="T51" fmla="*/ 266 h 677"/>
                <a:gd name="T52" fmla="*/ 82 w 617"/>
                <a:gd name="T53" fmla="*/ 254 h 677"/>
                <a:gd name="T54" fmla="*/ 43 w 617"/>
                <a:gd name="T55" fmla="*/ 269 h 677"/>
                <a:gd name="T56" fmla="*/ 25 w 617"/>
                <a:gd name="T57" fmla="*/ 276 h 677"/>
                <a:gd name="T58" fmla="*/ 13 w 617"/>
                <a:gd name="T59" fmla="*/ 278 h 677"/>
                <a:gd name="T60" fmla="*/ 3 w 617"/>
                <a:gd name="T61" fmla="*/ 270 h 677"/>
                <a:gd name="T62" fmla="*/ 0 w 617"/>
                <a:gd name="T63" fmla="*/ 258 h 677"/>
                <a:gd name="T64" fmla="*/ 0 w 617"/>
                <a:gd name="T65" fmla="*/ 51 h 677"/>
                <a:gd name="T66" fmla="*/ 216 w 617"/>
                <a:gd name="T67" fmla="*/ 1 h 677"/>
                <a:gd name="T68" fmla="*/ 234 w 617"/>
                <a:gd name="T69" fmla="*/ 7 h 677"/>
                <a:gd name="T70" fmla="*/ 242 w 617"/>
                <a:gd name="T71" fmla="*/ 29 h 677"/>
                <a:gd name="T72" fmla="*/ 233 w 617"/>
                <a:gd name="T73" fmla="*/ 51 h 677"/>
                <a:gd name="T74" fmla="*/ 220 w 617"/>
                <a:gd name="T75" fmla="*/ 93 h 677"/>
                <a:gd name="T76" fmla="*/ 230 w 617"/>
                <a:gd name="T77" fmla="*/ 152 h 677"/>
                <a:gd name="T78" fmla="*/ 287 w 617"/>
                <a:gd name="T79" fmla="*/ 193 h 677"/>
                <a:gd name="T80" fmla="*/ 359 w 617"/>
                <a:gd name="T81" fmla="*/ 183 h 677"/>
                <a:gd name="T82" fmla="*/ 401 w 617"/>
                <a:gd name="T83" fmla="*/ 130 h 677"/>
                <a:gd name="T84" fmla="*/ 399 w 617"/>
                <a:gd name="T85" fmla="*/ 79 h 677"/>
                <a:gd name="T86" fmla="*/ 385 w 617"/>
                <a:gd name="T87" fmla="*/ 41 h 677"/>
                <a:gd name="T88" fmla="*/ 380 w 617"/>
                <a:gd name="T89" fmla="*/ 24 h 677"/>
                <a:gd name="T90" fmla="*/ 394 w 617"/>
                <a:gd name="T91" fmla="*/ 3 h 677"/>
                <a:gd name="T92" fmla="*/ 406 w 617"/>
                <a:gd name="T93" fmla="*/ 1 h 677"/>
                <a:gd name="T94" fmla="*/ 441 w 617"/>
                <a:gd name="T95" fmla="*/ 0 h 677"/>
                <a:gd name="T96" fmla="*/ 524 w 617"/>
                <a:gd name="T97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7" h="677">
                  <a:moveTo>
                    <a:pt x="554" y="0"/>
                  </a:moveTo>
                  <a:lnTo>
                    <a:pt x="584" y="0"/>
                  </a:lnTo>
                  <a:lnTo>
                    <a:pt x="611" y="0"/>
                  </a:lnTo>
                  <a:lnTo>
                    <a:pt x="617" y="0"/>
                  </a:lnTo>
                  <a:lnTo>
                    <a:pt x="617" y="677"/>
                  </a:lnTo>
                  <a:lnTo>
                    <a:pt x="405" y="677"/>
                  </a:lnTo>
                  <a:lnTo>
                    <a:pt x="405" y="677"/>
                  </a:lnTo>
                  <a:lnTo>
                    <a:pt x="403" y="677"/>
                  </a:lnTo>
                  <a:lnTo>
                    <a:pt x="402" y="677"/>
                  </a:lnTo>
                  <a:lnTo>
                    <a:pt x="402" y="677"/>
                  </a:lnTo>
                  <a:lnTo>
                    <a:pt x="401" y="677"/>
                  </a:lnTo>
                  <a:lnTo>
                    <a:pt x="394" y="676"/>
                  </a:lnTo>
                  <a:lnTo>
                    <a:pt x="387" y="673"/>
                  </a:lnTo>
                  <a:lnTo>
                    <a:pt x="382" y="668"/>
                  </a:lnTo>
                  <a:lnTo>
                    <a:pt x="380" y="659"/>
                  </a:lnTo>
                  <a:lnTo>
                    <a:pt x="380" y="653"/>
                  </a:lnTo>
                  <a:lnTo>
                    <a:pt x="382" y="647"/>
                  </a:lnTo>
                  <a:lnTo>
                    <a:pt x="385" y="642"/>
                  </a:lnTo>
                  <a:lnTo>
                    <a:pt x="389" y="631"/>
                  </a:lnTo>
                  <a:lnTo>
                    <a:pt x="394" y="618"/>
                  </a:lnTo>
                  <a:lnTo>
                    <a:pt x="399" y="604"/>
                  </a:lnTo>
                  <a:lnTo>
                    <a:pt x="403" y="589"/>
                  </a:lnTo>
                  <a:lnTo>
                    <a:pt x="405" y="576"/>
                  </a:lnTo>
                  <a:lnTo>
                    <a:pt x="401" y="553"/>
                  </a:lnTo>
                  <a:lnTo>
                    <a:pt x="391" y="532"/>
                  </a:lnTo>
                  <a:lnTo>
                    <a:pt x="377" y="513"/>
                  </a:lnTo>
                  <a:lnTo>
                    <a:pt x="357" y="499"/>
                  </a:lnTo>
                  <a:lnTo>
                    <a:pt x="336" y="491"/>
                  </a:lnTo>
                  <a:lnTo>
                    <a:pt x="312" y="487"/>
                  </a:lnTo>
                  <a:lnTo>
                    <a:pt x="287" y="491"/>
                  </a:lnTo>
                  <a:lnTo>
                    <a:pt x="264" y="499"/>
                  </a:lnTo>
                  <a:lnTo>
                    <a:pt x="245" y="513"/>
                  </a:lnTo>
                  <a:lnTo>
                    <a:pt x="230" y="532"/>
                  </a:lnTo>
                  <a:lnTo>
                    <a:pt x="221" y="553"/>
                  </a:lnTo>
                  <a:lnTo>
                    <a:pt x="219" y="576"/>
                  </a:lnTo>
                  <a:lnTo>
                    <a:pt x="220" y="589"/>
                  </a:lnTo>
                  <a:lnTo>
                    <a:pt x="224" y="604"/>
                  </a:lnTo>
                  <a:lnTo>
                    <a:pt x="228" y="618"/>
                  </a:lnTo>
                  <a:lnTo>
                    <a:pt x="233" y="631"/>
                  </a:lnTo>
                  <a:lnTo>
                    <a:pt x="237" y="642"/>
                  </a:lnTo>
                  <a:lnTo>
                    <a:pt x="240" y="647"/>
                  </a:lnTo>
                  <a:lnTo>
                    <a:pt x="242" y="653"/>
                  </a:lnTo>
                  <a:lnTo>
                    <a:pt x="242" y="659"/>
                  </a:lnTo>
                  <a:lnTo>
                    <a:pt x="241" y="666"/>
                  </a:lnTo>
                  <a:lnTo>
                    <a:pt x="237" y="672"/>
                  </a:lnTo>
                  <a:lnTo>
                    <a:pt x="230" y="674"/>
                  </a:lnTo>
                  <a:lnTo>
                    <a:pt x="225" y="677"/>
                  </a:lnTo>
                  <a:lnTo>
                    <a:pt x="220" y="677"/>
                  </a:lnTo>
                  <a:lnTo>
                    <a:pt x="220" y="677"/>
                  </a:lnTo>
                  <a:lnTo>
                    <a:pt x="216" y="677"/>
                  </a:lnTo>
                  <a:lnTo>
                    <a:pt x="0" y="677"/>
                  </a:lnTo>
                  <a:lnTo>
                    <a:pt x="0" y="449"/>
                  </a:lnTo>
                  <a:lnTo>
                    <a:pt x="0" y="445"/>
                  </a:lnTo>
                  <a:lnTo>
                    <a:pt x="0" y="444"/>
                  </a:lnTo>
                  <a:lnTo>
                    <a:pt x="1" y="436"/>
                  </a:lnTo>
                  <a:lnTo>
                    <a:pt x="3" y="431"/>
                  </a:lnTo>
                  <a:lnTo>
                    <a:pt x="5" y="427"/>
                  </a:lnTo>
                  <a:lnTo>
                    <a:pt x="9" y="423"/>
                  </a:lnTo>
                  <a:lnTo>
                    <a:pt x="13" y="422"/>
                  </a:lnTo>
                  <a:lnTo>
                    <a:pt x="18" y="422"/>
                  </a:lnTo>
                  <a:lnTo>
                    <a:pt x="22" y="423"/>
                  </a:lnTo>
                  <a:lnTo>
                    <a:pt x="29" y="426"/>
                  </a:lnTo>
                  <a:lnTo>
                    <a:pt x="33" y="427"/>
                  </a:lnTo>
                  <a:lnTo>
                    <a:pt x="43" y="432"/>
                  </a:lnTo>
                  <a:lnTo>
                    <a:pt x="55" y="437"/>
                  </a:lnTo>
                  <a:lnTo>
                    <a:pt x="69" y="443"/>
                  </a:lnTo>
                  <a:lnTo>
                    <a:pt x="82" y="447"/>
                  </a:lnTo>
                  <a:lnTo>
                    <a:pt x="96" y="448"/>
                  </a:lnTo>
                  <a:lnTo>
                    <a:pt x="118" y="444"/>
                  </a:lnTo>
                  <a:lnTo>
                    <a:pt x="139" y="435"/>
                  </a:lnTo>
                  <a:lnTo>
                    <a:pt x="156" y="419"/>
                  </a:lnTo>
                  <a:lnTo>
                    <a:pt x="169" y="399"/>
                  </a:lnTo>
                  <a:lnTo>
                    <a:pt x="177" y="376"/>
                  </a:lnTo>
                  <a:lnTo>
                    <a:pt x="181" y="350"/>
                  </a:lnTo>
                  <a:lnTo>
                    <a:pt x="177" y="325"/>
                  </a:lnTo>
                  <a:lnTo>
                    <a:pt x="169" y="301"/>
                  </a:lnTo>
                  <a:lnTo>
                    <a:pt x="156" y="282"/>
                  </a:lnTo>
                  <a:lnTo>
                    <a:pt x="139" y="266"/>
                  </a:lnTo>
                  <a:lnTo>
                    <a:pt x="118" y="255"/>
                  </a:lnTo>
                  <a:lnTo>
                    <a:pt x="96" y="253"/>
                  </a:lnTo>
                  <a:lnTo>
                    <a:pt x="82" y="254"/>
                  </a:lnTo>
                  <a:lnTo>
                    <a:pt x="69" y="258"/>
                  </a:lnTo>
                  <a:lnTo>
                    <a:pt x="55" y="263"/>
                  </a:lnTo>
                  <a:lnTo>
                    <a:pt x="43" y="269"/>
                  </a:lnTo>
                  <a:lnTo>
                    <a:pt x="33" y="272"/>
                  </a:lnTo>
                  <a:lnTo>
                    <a:pt x="29" y="275"/>
                  </a:lnTo>
                  <a:lnTo>
                    <a:pt x="25" y="276"/>
                  </a:lnTo>
                  <a:lnTo>
                    <a:pt x="21" y="278"/>
                  </a:lnTo>
                  <a:lnTo>
                    <a:pt x="17" y="279"/>
                  </a:lnTo>
                  <a:lnTo>
                    <a:pt x="13" y="278"/>
                  </a:lnTo>
                  <a:lnTo>
                    <a:pt x="9" y="276"/>
                  </a:lnTo>
                  <a:lnTo>
                    <a:pt x="5" y="274"/>
                  </a:lnTo>
                  <a:lnTo>
                    <a:pt x="3" y="270"/>
                  </a:lnTo>
                  <a:lnTo>
                    <a:pt x="1" y="265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1"/>
                  </a:lnTo>
                  <a:lnTo>
                    <a:pt x="216" y="1"/>
                  </a:lnTo>
                  <a:lnTo>
                    <a:pt x="221" y="0"/>
                  </a:lnTo>
                  <a:lnTo>
                    <a:pt x="228" y="3"/>
                  </a:lnTo>
                  <a:lnTo>
                    <a:pt x="234" y="7"/>
                  </a:lnTo>
                  <a:lnTo>
                    <a:pt x="241" y="15"/>
                  </a:lnTo>
                  <a:lnTo>
                    <a:pt x="243" y="24"/>
                  </a:lnTo>
                  <a:lnTo>
                    <a:pt x="242" y="29"/>
                  </a:lnTo>
                  <a:lnTo>
                    <a:pt x="240" y="35"/>
                  </a:lnTo>
                  <a:lnTo>
                    <a:pt x="237" y="41"/>
                  </a:lnTo>
                  <a:lnTo>
                    <a:pt x="233" y="51"/>
                  </a:lnTo>
                  <a:lnTo>
                    <a:pt x="228" y="64"/>
                  </a:lnTo>
                  <a:lnTo>
                    <a:pt x="224" y="79"/>
                  </a:lnTo>
                  <a:lnTo>
                    <a:pt x="220" y="93"/>
                  </a:lnTo>
                  <a:lnTo>
                    <a:pt x="219" y="106"/>
                  </a:lnTo>
                  <a:lnTo>
                    <a:pt x="221" y="130"/>
                  </a:lnTo>
                  <a:lnTo>
                    <a:pt x="230" y="152"/>
                  </a:lnTo>
                  <a:lnTo>
                    <a:pt x="246" y="169"/>
                  </a:lnTo>
                  <a:lnTo>
                    <a:pt x="264" y="183"/>
                  </a:lnTo>
                  <a:lnTo>
                    <a:pt x="287" y="193"/>
                  </a:lnTo>
                  <a:lnTo>
                    <a:pt x="312" y="195"/>
                  </a:lnTo>
                  <a:lnTo>
                    <a:pt x="336" y="193"/>
                  </a:lnTo>
                  <a:lnTo>
                    <a:pt x="359" y="183"/>
                  </a:lnTo>
                  <a:lnTo>
                    <a:pt x="377" y="169"/>
                  </a:lnTo>
                  <a:lnTo>
                    <a:pt x="391" y="152"/>
                  </a:lnTo>
                  <a:lnTo>
                    <a:pt x="401" y="130"/>
                  </a:lnTo>
                  <a:lnTo>
                    <a:pt x="405" y="106"/>
                  </a:lnTo>
                  <a:lnTo>
                    <a:pt x="403" y="93"/>
                  </a:lnTo>
                  <a:lnTo>
                    <a:pt x="399" y="79"/>
                  </a:lnTo>
                  <a:lnTo>
                    <a:pt x="394" y="64"/>
                  </a:lnTo>
                  <a:lnTo>
                    <a:pt x="389" y="51"/>
                  </a:lnTo>
                  <a:lnTo>
                    <a:pt x="385" y="41"/>
                  </a:lnTo>
                  <a:lnTo>
                    <a:pt x="382" y="35"/>
                  </a:lnTo>
                  <a:lnTo>
                    <a:pt x="381" y="29"/>
                  </a:lnTo>
                  <a:lnTo>
                    <a:pt x="380" y="24"/>
                  </a:lnTo>
                  <a:lnTo>
                    <a:pt x="382" y="15"/>
                  </a:lnTo>
                  <a:lnTo>
                    <a:pt x="387" y="7"/>
                  </a:lnTo>
                  <a:lnTo>
                    <a:pt x="394" y="3"/>
                  </a:lnTo>
                  <a:lnTo>
                    <a:pt x="401" y="1"/>
                  </a:lnTo>
                  <a:lnTo>
                    <a:pt x="402" y="1"/>
                  </a:lnTo>
                  <a:lnTo>
                    <a:pt x="406" y="1"/>
                  </a:lnTo>
                  <a:lnTo>
                    <a:pt x="410" y="0"/>
                  </a:lnTo>
                  <a:lnTo>
                    <a:pt x="423" y="0"/>
                  </a:lnTo>
                  <a:lnTo>
                    <a:pt x="441" y="0"/>
                  </a:lnTo>
                  <a:lnTo>
                    <a:pt x="466" y="0"/>
                  </a:lnTo>
                  <a:lnTo>
                    <a:pt x="494" y="0"/>
                  </a:lnTo>
                  <a:lnTo>
                    <a:pt x="524" y="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4" name="Freeform 2242"/>
            <p:cNvSpPr>
              <a:spLocks/>
            </p:cNvSpPr>
            <p:nvPr/>
          </p:nvSpPr>
          <p:spPr bwMode="auto">
            <a:xfrm>
              <a:off x="9078620" y="2672400"/>
              <a:ext cx="990600" cy="1166813"/>
            </a:xfrm>
            <a:custGeom>
              <a:avLst/>
              <a:gdLst>
                <a:gd name="T0" fmla="*/ 624 w 624"/>
                <a:gd name="T1" fmla="*/ 130 h 735"/>
                <a:gd name="T2" fmla="*/ 624 w 624"/>
                <a:gd name="T3" fmla="*/ 137 h 735"/>
                <a:gd name="T4" fmla="*/ 622 w 624"/>
                <a:gd name="T5" fmla="*/ 149 h 735"/>
                <a:gd name="T6" fmla="*/ 615 w 624"/>
                <a:gd name="T7" fmla="*/ 155 h 735"/>
                <a:gd name="T8" fmla="*/ 606 w 624"/>
                <a:gd name="T9" fmla="*/ 158 h 735"/>
                <a:gd name="T10" fmla="*/ 596 w 624"/>
                <a:gd name="T11" fmla="*/ 154 h 735"/>
                <a:gd name="T12" fmla="*/ 581 w 624"/>
                <a:gd name="T13" fmla="*/ 147 h 735"/>
                <a:gd name="T14" fmla="*/ 555 w 624"/>
                <a:gd name="T15" fmla="*/ 138 h 735"/>
                <a:gd name="T16" fmla="*/ 529 w 624"/>
                <a:gd name="T17" fmla="*/ 133 h 735"/>
                <a:gd name="T18" fmla="*/ 486 w 624"/>
                <a:gd name="T19" fmla="*/ 145 h 735"/>
                <a:gd name="T20" fmla="*/ 456 w 624"/>
                <a:gd name="T21" fmla="*/ 179 h 735"/>
                <a:gd name="T22" fmla="*/ 444 w 624"/>
                <a:gd name="T23" fmla="*/ 226 h 735"/>
                <a:gd name="T24" fmla="*/ 456 w 624"/>
                <a:gd name="T25" fmla="*/ 273 h 735"/>
                <a:gd name="T26" fmla="*/ 486 w 624"/>
                <a:gd name="T27" fmla="*/ 306 h 735"/>
                <a:gd name="T28" fmla="*/ 529 w 624"/>
                <a:gd name="T29" fmla="*/ 319 h 735"/>
                <a:gd name="T30" fmla="*/ 555 w 624"/>
                <a:gd name="T31" fmla="*/ 314 h 735"/>
                <a:gd name="T32" fmla="*/ 581 w 624"/>
                <a:gd name="T33" fmla="*/ 303 h 735"/>
                <a:gd name="T34" fmla="*/ 596 w 624"/>
                <a:gd name="T35" fmla="*/ 297 h 735"/>
                <a:gd name="T36" fmla="*/ 604 w 624"/>
                <a:gd name="T37" fmla="*/ 294 h 735"/>
                <a:gd name="T38" fmla="*/ 611 w 624"/>
                <a:gd name="T39" fmla="*/ 294 h 735"/>
                <a:gd name="T40" fmla="*/ 618 w 624"/>
                <a:gd name="T41" fmla="*/ 298 h 735"/>
                <a:gd name="T42" fmla="*/ 623 w 624"/>
                <a:gd name="T43" fmla="*/ 307 h 735"/>
                <a:gd name="T44" fmla="*/ 624 w 624"/>
                <a:gd name="T45" fmla="*/ 315 h 735"/>
                <a:gd name="T46" fmla="*/ 624 w 624"/>
                <a:gd name="T47" fmla="*/ 510 h 735"/>
                <a:gd name="T48" fmla="*/ 407 w 624"/>
                <a:gd name="T49" fmla="*/ 555 h 735"/>
                <a:gd name="T50" fmla="*/ 402 w 624"/>
                <a:gd name="T51" fmla="*/ 555 h 735"/>
                <a:gd name="T52" fmla="*/ 371 w 624"/>
                <a:gd name="T53" fmla="*/ 566 h 735"/>
                <a:gd name="T54" fmla="*/ 357 w 624"/>
                <a:gd name="T55" fmla="*/ 595 h 735"/>
                <a:gd name="T56" fmla="*/ 364 w 624"/>
                <a:gd name="T57" fmla="*/ 617 h 735"/>
                <a:gd name="T58" fmla="*/ 376 w 624"/>
                <a:gd name="T59" fmla="*/ 646 h 735"/>
                <a:gd name="T60" fmla="*/ 382 w 624"/>
                <a:gd name="T61" fmla="*/ 674 h 735"/>
                <a:gd name="T62" fmla="*/ 369 w 624"/>
                <a:gd name="T63" fmla="*/ 710 h 735"/>
                <a:gd name="T64" fmla="*/ 335 w 624"/>
                <a:gd name="T65" fmla="*/ 731 h 735"/>
                <a:gd name="T66" fmla="*/ 291 w 624"/>
                <a:gd name="T67" fmla="*/ 731 h 735"/>
                <a:gd name="T68" fmla="*/ 257 w 624"/>
                <a:gd name="T69" fmla="*/ 710 h 735"/>
                <a:gd name="T70" fmla="*/ 244 w 624"/>
                <a:gd name="T71" fmla="*/ 674 h 735"/>
                <a:gd name="T72" fmla="*/ 250 w 624"/>
                <a:gd name="T73" fmla="*/ 646 h 735"/>
                <a:gd name="T74" fmla="*/ 263 w 624"/>
                <a:gd name="T75" fmla="*/ 617 h 735"/>
                <a:gd name="T76" fmla="*/ 268 w 624"/>
                <a:gd name="T77" fmla="*/ 595 h 735"/>
                <a:gd name="T78" fmla="*/ 258 w 624"/>
                <a:gd name="T79" fmla="*/ 569 h 735"/>
                <a:gd name="T80" fmla="*/ 236 w 624"/>
                <a:gd name="T81" fmla="*/ 556 h 735"/>
                <a:gd name="T82" fmla="*/ 219 w 624"/>
                <a:gd name="T83" fmla="*/ 555 h 735"/>
                <a:gd name="T84" fmla="*/ 0 w 624"/>
                <a:gd name="T85" fmla="*/ 555 h 735"/>
                <a:gd name="T86" fmla="*/ 3 w 624"/>
                <a:gd name="T87" fmla="*/ 438 h 735"/>
                <a:gd name="T88" fmla="*/ 25 w 624"/>
                <a:gd name="T89" fmla="*/ 387 h 735"/>
                <a:gd name="T90" fmla="*/ 65 w 624"/>
                <a:gd name="T91" fmla="*/ 348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4" h="735">
                  <a:moveTo>
                    <a:pt x="624" y="0"/>
                  </a:moveTo>
                  <a:lnTo>
                    <a:pt x="624" y="130"/>
                  </a:lnTo>
                  <a:lnTo>
                    <a:pt x="624" y="136"/>
                  </a:lnTo>
                  <a:lnTo>
                    <a:pt x="624" y="137"/>
                  </a:lnTo>
                  <a:lnTo>
                    <a:pt x="623" y="144"/>
                  </a:lnTo>
                  <a:lnTo>
                    <a:pt x="622" y="149"/>
                  </a:lnTo>
                  <a:lnTo>
                    <a:pt x="619" y="153"/>
                  </a:lnTo>
                  <a:lnTo>
                    <a:pt x="615" y="155"/>
                  </a:lnTo>
                  <a:lnTo>
                    <a:pt x="611" y="157"/>
                  </a:lnTo>
                  <a:lnTo>
                    <a:pt x="606" y="158"/>
                  </a:lnTo>
                  <a:lnTo>
                    <a:pt x="601" y="157"/>
                  </a:lnTo>
                  <a:lnTo>
                    <a:pt x="596" y="154"/>
                  </a:lnTo>
                  <a:lnTo>
                    <a:pt x="592" y="151"/>
                  </a:lnTo>
                  <a:lnTo>
                    <a:pt x="581" y="147"/>
                  </a:lnTo>
                  <a:lnTo>
                    <a:pt x="569" y="142"/>
                  </a:lnTo>
                  <a:lnTo>
                    <a:pt x="555" y="138"/>
                  </a:lnTo>
                  <a:lnTo>
                    <a:pt x="541" y="134"/>
                  </a:lnTo>
                  <a:lnTo>
                    <a:pt x="529" y="133"/>
                  </a:lnTo>
                  <a:lnTo>
                    <a:pt x="507" y="136"/>
                  </a:lnTo>
                  <a:lnTo>
                    <a:pt x="486" y="145"/>
                  </a:lnTo>
                  <a:lnTo>
                    <a:pt x="469" y="161"/>
                  </a:lnTo>
                  <a:lnTo>
                    <a:pt x="456" y="179"/>
                  </a:lnTo>
                  <a:lnTo>
                    <a:pt x="448" y="201"/>
                  </a:lnTo>
                  <a:lnTo>
                    <a:pt x="444" y="226"/>
                  </a:lnTo>
                  <a:lnTo>
                    <a:pt x="448" y="251"/>
                  </a:lnTo>
                  <a:lnTo>
                    <a:pt x="456" y="273"/>
                  </a:lnTo>
                  <a:lnTo>
                    <a:pt x="469" y="291"/>
                  </a:lnTo>
                  <a:lnTo>
                    <a:pt x="486" y="306"/>
                  </a:lnTo>
                  <a:lnTo>
                    <a:pt x="507" y="315"/>
                  </a:lnTo>
                  <a:lnTo>
                    <a:pt x="529" y="319"/>
                  </a:lnTo>
                  <a:lnTo>
                    <a:pt x="541" y="318"/>
                  </a:lnTo>
                  <a:lnTo>
                    <a:pt x="555" y="314"/>
                  </a:lnTo>
                  <a:lnTo>
                    <a:pt x="569" y="308"/>
                  </a:lnTo>
                  <a:lnTo>
                    <a:pt x="581" y="303"/>
                  </a:lnTo>
                  <a:lnTo>
                    <a:pt x="592" y="299"/>
                  </a:lnTo>
                  <a:lnTo>
                    <a:pt x="596" y="297"/>
                  </a:lnTo>
                  <a:lnTo>
                    <a:pt x="600" y="295"/>
                  </a:lnTo>
                  <a:lnTo>
                    <a:pt x="604" y="294"/>
                  </a:lnTo>
                  <a:lnTo>
                    <a:pt x="607" y="294"/>
                  </a:lnTo>
                  <a:lnTo>
                    <a:pt x="611" y="294"/>
                  </a:lnTo>
                  <a:lnTo>
                    <a:pt x="615" y="295"/>
                  </a:lnTo>
                  <a:lnTo>
                    <a:pt x="618" y="298"/>
                  </a:lnTo>
                  <a:lnTo>
                    <a:pt x="622" y="302"/>
                  </a:lnTo>
                  <a:lnTo>
                    <a:pt x="623" y="307"/>
                  </a:lnTo>
                  <a:lnTo>
                    <a:pt x="624" y="314"/>
                  </a:lnTo>
                  <a:lnTo>
                    <a:pt x="624" y="315"/>
                  </a:lnTo>
                  <a:lnTo>
                    <a:pt x="624" y="319"/>
                  </a:lnTo>
                  <a:lnTo>
                    <a:pt x="624" y="510"/>
                  </a:lnTo>
                  <a:lnTo>
                    <a:pt x="624" y="555"/>
                  </a:lnTo>
                  <a:lnTo>
                    <a:pt x="407" y="555"/>
                  </a:lnTo>
                  <a:lnTo>
                    <a:pt x="403" y="555"/>
                  </a:lnTo>
                  <a:lnTo>
                    <a:pt x="402" y="555"/>
                  </a:lnTo>
                  <a:lnTo>
                    <a:pt x="384" y="559"/>
                  </a:lnTo>
                  <a:lnTo>
                    <a:pt x="371" y="566"/>
                  </a:lnTo>
                  <a:lnTo>
                    <a:pt x="361" y="579"/>
                  </a:lnTo>
                  <a:lnTo>
                    <a:pt x="357" y="595"/>
                  </a:lnTo>
                  <a:lnTo>
                    <a:pt x="359" y="606"/>
                  </a:lnTo>
                  <a:lnTo>
                    <a:pt x="364" y="617"/>
                  </a:lnTo>
                  <a:lnTo>
                    <a:pt x="369" y="631"/>
                  </a:lnTo>
                  <a:lnTo>
                    <a:pt x="376" y="646"/>
                  </a:lnTo>
                  <a:lnTo>
                    <a:pt x="381" y="662"/>
                  </a:lnTo>
                  <a:lnTo>
                    <a:pt x="382" y="674"/>
                  </a:lnTo>
                  <a:lnTo>
                    <a:pt x="378" y="693"/>
                  </a:lnTo>
                  <a:lnTo>
                    <a:pt x="369" y="710"/>
                  </a:lnTo>
                  <a:lnTo>
                    <a:pt x="353" y="723"/>
                  </a:lnTo>
                  <a:lnTo>
                    <a:pt x="335" y="731"/>
                  </a:lnTo>
                  <a:lnTo>
                    <a:pt x="313" y="735"/>
                  </a:lnTo>
                  <a:lnTo>
                    <a:pt x="291" y="731"/>
                  </a:lnTo>
                  <a:lnTo>
                    <a:pt x="272" y="723"/>
                  </a:lnTo>
                  <a:lnTo>
                    <a:pt x="257" y="710"/>
                  </a:lnTo>
                  <a:lnTo>
                    <a:pt x="247" y="693"/>
                  </a:lnTo>
                  <a:lnTo>
                    <a:pt x="244" y="674"/>
                  </a:lnTo>
                  <a:lnTo>
                    <a:pt x="246" y="662"/>
                  </a:lnTo>
                  <a:lnTo>
                    <a:pt x="250" y="646"/>
                  </a:lnTo>
                  <a:lnTo>
                    <a:pt x="257" y="631"/>
                  </a:lnTo>
                  <a:lnTo>
                    <a:pt x="263" y="617"/>
                  </a:lnTo>
                  <a:lnTo>
                    <a:pt x="267" y="606"/>
                  </a:lnTo>
                  <a:lnTo>
                    <a:pt x="268" y="595"/>
                  </a:lnTo>
                  <a:lnTo>
                    <a:pt x="266" y="581"/>
                  </a:lnTo>
                  <a:lnTo>
                    <a:pt x="258" y="569"/>
                  </a:lnTo>
                  <a:lnTo>
                    <a:pt x="247" y="561"/>
                  </a:lnTo>
                  <a:lnTo>
                    <a:pt x="236" y="556"/>
                  </a:lnTo>
                  <a:lnTo>
                    <a:pt x="228" y="555"/>
                  </a:lnTo>
                  <a:lnTo>
                    <a:pt x="219" y="555"/>
                  </a:lnTo>
                  <a:lnTo>
                    <a:pt x="203" y="555"/>
                  </a:lnTo>
                  <a:lnTo>
                    <a:pt x="0" y="555"/>
                  </a:lnTo>
                  <a:lnTo>
                    <a:pt x="0" y="467"/>
                  </a:lnTo>
                  <a:lnTo>
                    <a:pt x="3" y="438"/>
                  </a:lnTo>
                  <a:lnTo>
                    <a:pt x="11" y="412"/>
                  </a:lnTo>
                  <a:lnTo>
                    <a:pt x="25" y="387"/>
                  </a:lnTo>
                  <a:lnTo>
                    <a:pt x="43" y="366"/>
                  </a:lnTo>
                  <a:lnTo>
                    <a:pt x="65" y="34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5" name="Freeform 2244"/>
            <p:cNvSpPr>
              <a:spLocks/>
            </p:cNvSpPr>
            <p:nvPr/>
          </p:nvSpPr>
          <p:spPr bwMode="auto">
            <a:xfrm>
              <a:off x="9078620" y="4402775"/>
              <a:ext cx="990600" cy="1303338"/>
            </a:xfrm>
            <a:custGeom>
              <a:avLst/>
              <a:gdLst>
                <a:gd name="T0" fmla="*/ 335 w 624"/>
                <a:gd name="T1" fmla="*/ 4 h 821"/>
                <a:gd name="T2" fmla="*/ 369 w 624"/>
                <a:gd name="T3" fmla="*/ 29 h 821"/>
                <a:gd name="T4" fmla="*/ 382 w 624"/>
                <a:gd name="T5" fmla="*/ 65 h 821"/>
                <a:gd name="T6" fmla="*/ 376 w 624"/>
                <a:gd name="T7" fmla="*/ 94 h 821"/>
                <a:gd name="T8" fmla="*/ 364 w 624"/>
                <a:gd name="T9" fmla="*/ 123 h 821"/>
                <a:gd name="T10" fmla="*/ 357 w 624"/>
                <a:gd name="T11" fmla="*/ 145 h 821"/>
                <a:gd name="T12" fmla="*/ 369 w 624"/>
                <a:gd name="T13" fmla="*/ 171 h 821"/>
                <a:gd name="T14" fmla="*/ 394 w 624"/>
                <a:gd name="T15" fmla="*/ 185 h 821"/>
                <a:gd name="T16" fmla="*/ 593 w 624"/>
                <a:gd name="T17" fmla="*/ 186 h 821"/>
                <a:gd name="T18" fmla="*/ 605 w 624"/>
                <a:gd name="T19" fmla="*/ 186 h 821"/>
                <a:gd name="T20" fmla="*/ 622 w 624"/>
                <a:gd name="T21" fmla="*/ 186 h 821"/>
                <a:gd name="T22" fmla="*/ 624 w 624"/>
                <a:gd name="T23" fmla="*/ 217 h 821"/>
                <a:gd name="T24" fmla="*/ 624 w 624"/>
                <a:gd name="T25" fmla="*/ 420 h 821"/>
                <a:gd name="T26" fmla="*/ 624 w 624"/>
                <a:gd name="T27" fmla="*/ 427 h 821"/>
                <a:gd name="T28" fmla="*/ 622 w 624"/>
                <a:gd name="T29" fmla="*/ 437 h 821"/>
                <a:gd name="T30" fmla="*/ 615 w 624"/>
                <a:gd name="T31" fmla="*/ 444 h 821"/>
                <a:gd name="T32" fmla="*/ 607 w 624"/>
                <a:gd name="T33" fmla="*/ 446 h 821"/>
                <a:gd name="T34" fmla="*/ 600 w 624"/>
                <a:gd name="T35" fmla="*/ 444 h 821"/>
                <a:gd name="T36" fmla="*/ 592 w 624"/>
                <a:gd name="T37" fmla="*/ 440 h 821"/>
                <a:gd name="T38" fmla="*/ 569 w 624"/>
                <a:gd name="T39" fmla="*/ 431 h 821"/>
                <a:gd name="T40" fmla="*/ 541 w 624"/>
                <a:gd name="T41" fmla="*/ 423 h 821"/>
                <a:gd name="T42" fmla="*/ 507 w 624"/>
                <a:gd name="T43" fmla="*/ 424 h 821"/>
                <a:gd name="T44" fmla="*/ 469 w 624"/>
                <a:gd name="T45" fmla="*/ 449 h 821"/>
                <a:gd name="T46" fmla="*/ 448 w 624"/>
                <a:gd name="T47" fmla="*/ 490 h 821"/>
                <a:gd name="T48" fmla="*/ 448 w 624"/>
                <a:gd name="T49" fmla="*/ 539 h 821"/>
                <a:gd name="T50" fmla="*/ 469 w 624"/>
                <a:gd name="T51" fmla="*/ 580 h 821"/>
                <a:gd name="T52" fmla="*/ 507 w 624"/>
                <a:gd name="T53" fmla="*/ 603 h 821"/>
                <a:gd name="T54" fmla="*/ 541 w 624"/>
                <a:gd name="T55" fmla="*/ 606 h 821"/>
                <a:gd name="T56" fmla="*/ 569 w 624"/>
                <a:gd name="T57" fmla="*/ 597 h 821"/>
                <a:gd name="T58" fmla="*/ 592 w 624"/>
                <a:gd name="T59" fmla="*/ 588 h 821"/>
                <a:gd name="T60" fmla="*/ 601 w 624"/>
                <a:gd name="T61" fmla="*/ 584 h 821"/>
                <a:gd name="T62" fmla="*/ 611 w 624"/>
                <a:gd name="T63" fmla="*/ 583 h 821"/>
                <a:gd name="T64" fmla="*/ 619 w 624"/>
                <a:gd name="T65" fmla="*/ 588 h 821"/>
                <a:gd name="T66" fmla="*/ 623 w 624"/>
                <a:gd name="T67" fmla="*/ 597 h 821"/>
                <a:gd name="T68" fmla="*/ 624 w 624"/>
                <a:gd name="T69" fmla="*/ 605 h 821"/>
                <a:gd name="T70" fmla="*/ 624 w 624"/>
                <a:gd name="T71" fmla="*/ 821 h 821"/>
                <a:gd name="T72" fmla="*/ 107 w 624"/>
                <a:gd name="T73" fmla="*/ 817 h 821"/>
                <a:gd name="T74" fmla="*/ 52 w 624"/>
                <a:gd name="T75" fmla="*/ 791 h 821"/>
                <a:gd name="T76" fmla="*/ 13 w 624"/>
                <a:gd name="T77" fmla="*/ 742 h 821"/>
                <a:gd name="T78" fmla="*/ 0 w 624"/>
                <a:gd name="T79" fmla="*/ 681 h 821"/>
                <a:gd name="T80" fmla="*/ 219 w 624"/>
                <a:gd name="T81" fmla="*/ 186 h 821"/>
                <a:gd name="T82" fmla="*/ 236 w 624"/>
                <a:gd name="T83" fmla="*/ 185 h 821"/>
                <a:gd name="T84" fmla="*/ 247 w 624"/>
                <a:gd name="T85" fmla="*/ 179 h 821"/>
                <a:gd name="T86" fmla="*/ 257 w 624"/>
                <a:gd name="T87" fmla="*/ 173 h 821"/>
                <a:gd name="T88" fmla="*/ 267 w 624"/>
                <a:gd name="T89" fmla="*/ 157 h 821"/>
                <a:gd name="T90" fmla="*/ 267 w 624"/>
                <a:gd name="T91" fmla="*/ 135 h 821"/>
                <a:gd name="T92" fmla="*/ 257 w 624"/>
                <a:gd name="T93" fmla="*/ 110 h 821"/>
                <a:gd name="T94" fmla="*/ 246 w 624"/>
                <a:gd name="T95" fmla="*/ 79 h 821"/>
                <a:gd name="T96" fmla="*/ 247 w 624"/>
                <a:gd name="T97" fmla="*/ 46 h 821"/>
                <a:gd name="T98" fmla="*/ 272 w 624"/>
                <a:gd name="T99" fmla="*/ 13 h 821"/>
                <a:gd name="T100" fmla="*/ 313 w 624"/>
                <a:gd name="T101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4" h="821">
                  <a:moveTo>
                    <a:pt x="313" y="0"/>
                  </a:moveTo>
                  <a:lnTo>
                    <a:pt x="335" y="4"/>
                  </a:lnTo>
                  <a:lnTo>
                    <a:pt x="353" y="13"/>
                  </a:lnTo>
                  <a:lnTo>
                    <a:pt x="369" y="29"/>
                  </a:lnTo>
                  <a:lnTo>
                    <a:pt x="378" y="46"/>
                  </a:lnTo>
                  <a:lnTo>
                    <a:pt x="382" y="65"/>
                  </a:lnTo>
                  <a:lnTo>
                    <a:pt x="381" y="79"/>
                  </a:lnTo>
                  <a:lnTo>
                    <a:pt x="376" y="94"/>
                  </a:lnTo>
                  <a:lnTo>
                    <a:pt x="369" y="110"/>
                  </a:lnTo>
                  <a:lnTo>
                    <a:pt x="364" y="123"/>
                  </a:lnTo>
                  <a:lnTo>
                    <a:pt x="359" y="135"/>
                  </a:lnTo>
                  <a:lnTo>
                    <a:pt x="357" y="145"/>
                  </a:lnTo>
                  <a:lnTo>
                    <a:pt x="361" y="160"/>
                  </a:lnTo>
                  <a:lnTo>
                    <a:pt x="369" y="171"/>
                  </a:lnTo>
                  <a:lnTo>
                    <a:pt x="380" y="179"/>
                  </a:lnTo>
                  <a:lnTo>
                    <a:pt x="394" y="185"/>
                  </a:lnTo>
                  <a:lnTo>
                    <a:pt x="408" y="186"/>
                  </a:lnTo>
                  <a:lnTo>
                    <a:pt x="593" y="186"/>
                  </a:lnTo>
                  <a:lnTo>
                    <a:pt x="597" y="186"/>
                  </a:lnTo>
                  <a:lnTo>
                    <a:pt x="605" y="186"/>
                  </a:lnTo>
                  <a:lnTo>
                    <a:pt x="614" y="186"/>
                  </a:lnTo>
                  <a:lnTo>
                    <a:pt x="622" y="186"/>
                  </a:lnTo>
                  <a:lnTo>
                    <a:pt x="624" y="186"/>
                  </a:lnTo>
                  <a:lnTo>
                    <a:pt x="624" y="217"/>
                  </a:lnTo>
                  <a:lnTo>
                    <a:pt x="624" y="229"/>
                  </a:lnTo>
                  <a:lnTo>
                    <a:pt x="624" y="420"/>
                  </a:lnTo>
                  <a:lnTo>
                    <a:pt x="624" y="424"/>
                  </a:lnTo>
                  <a:lnTo>
                    <a:pt x="624" y="427"/>
                  </a:lnTo>
                  <a:lnTo>
                    <a:pt x="623" y="432"/>
                  </a:lnTo>
                  <a:lnTo>
                    <a:pt x="622" y="437"/>
                  </a:lnTo>
                  <a:lnTo>
                    <a:pt x="618" y="441"/>
                  </a:lnTo>
                  <a:lnTo>
                    <a:pt x="615" y="444"/>
                  </a:lnTo>
                  <a:lnTo>
                    <a:pt x="611" y="445"/>
                  </a:lnTo>
                  <a:lnTo>
                    <a:pt x="607" y="446"/>
                  </a:lnTo>
                  <a:lnTo>
                    <a:pt x="604" y="445"/>
                  </a:lnTo>
                  <a:lnTo>
                    <a:pt x="600" y="444"/>
                  </a:lnTo>
                  <a:lnTo>
                    <a:pt x="596" y="442"/>
                  </a:lnTo>
                  <a:lnTo>
                    <a:pt x="592" y="440"/>
                  </a:lnTo>
                  <a:lnTo>
                    <a:pt x="581" y="436"/>
                  </a:lnTo>
                  <a:lnTo>
                    <a:pt x="569" y="431"/>
                  </a:lnTo>
                  <a:lnTo>
                    <a:pt x="555" y="427"/>
                  </a:lnTo>
                  <a:lnTo>
                    <a:pt x="541" y="423"/>
                  </a:lnTo>
                  <a:lnTo>
                    <a:pt x="529" y="422"/>
                  </a:lnTo>
                  <a:lnTo>
                    <a:pt x="507" y="424"/>
                  </a:lnTo>
                  <a:lnTo>
                    <a:pt x="486" y="433"/>
                  </a:lnTo>
                  <a:lnTo>
                    <a:pt x="469" y="449"/>
                  </a:lnTo>
                  <a:lnTo>
                    <a:pt x="456" y="467"/>
                  </a:lnTo>
                  <a:lnTo>
                    <a:pt x="448" y="490"/>
                  </a:lnTo>
                  <a:lnTo>
                    <a:pt x="444" y="514"/>
                  </a:lnTo>
                  <a:lnTo>
                    <a:pt x="448" y="539"/>
                  </a:lnTo>
                  <a:lnTo>
                    <a:pt x="456" y="562"/>
                  </a:lnTo>
                  <a:lnTo>
                    <a:pt x="469" y="580"/>
                  </a:lnTo>
                  <a:lnTo>
                    <a:pt x="486" y="594"/>
                  </a:lnTo>
                  <a:lnTo>
                    <a:pt x="507" y="603"/>
                  </a:lnTo>
                  <a:lnTo>
                    <a:pt x="529" y="607"/>
                  </a:lnTo>
                  <a:lnTo>
                    <a:pt x="541" y="606"/>
                  </a:lnTo>
                  <a:lnTo>
                    <a:pt x="555" y="602"/>
                  </a:lnTo>
                  <a:lnTo>
                    <a:pt x="569" y="597"/>
                  </a:lnTo>
                  <a:lnTo>
                    <a:pt x="581" y="592"/>
                  </a:lnTo>
                  <a:lnTo>
                    <a:pt x="592" y="588"/>
                  </a:lnTo>
                  <a:lnTo>
                    <a:pt x="596" y="585"/>
                  </a:lnTo>
                  <a:lnTo>
                    <a:pt x="601" y="584"/>
                  </a:lnTo>
                  <a:lnTo>
                    <a:pt x="606" y="583"/>
                  </a:lnTo>
                  <a:lnTo>
                    <a:pt x="611" y="583"/>
                  </a:lnTo>
                  <a:lnTo>
                    <a:pt x="615" y="584"/>
                  </a:lnTo>
                  <a:lnTo>
                    <a:pt x="619" y="588"/>
                  </a:lnTo>
                  <a:lnTo>
                    <a:pt x="622" y="592"/>
                  </a:lnTo>
                  <a:lnTo>
                    <a:pt x="623" y="597"/>
                  </a:lnTo>
                  <a:lnTo>
                    <a:pt x="624" y="603"/>
                  </a:lnTo>
                  <a:lnTo>
                    <a:pt x="624" y="605"/>
                  </a:lnTo>
                  <a:lnTo>
                    <a:pt x="624" y="609"/>
                  </a:lnTo>
                  <a:lnTo>
                    <a:pt x="624" y="821"/>
                  </a:lnTo>
                  <a:lnTo>
                    <a:pt x="140" y="821"/>
                  </a:lnTo>
                  <a:lnTo>
                    <a:pt x="107" y="817"/>
                  </a:lnTo>
                  <a:lnTo>
                    <a:pt x="79" y="806"/>
                  </a:lnTo>
                  <a:lnTo>
                    <a:pt x="52" y="791"/>
                  </a:lnTo>
                  <a:lnTo>
                    <a:pt x="30" y="768"/>
                  </a:lnTo>
                  <a:lnTo>
                    <a:pt x="13" y="742"/>
                  </a:lnTo>
                  <a:lnTo>
                    <a:pt x="3" y="713"/>
                  </a:lnTo>
                  <a:lnTo>
                    <a:pt x="0" y="681"/>
                  </a:lnTo>
                  <a:lnTo>
                    <a:pt x="0" y="186"/>
                  </a:lnTo>
                  <a:lnTo>
                    <a:pt x="219" y="186"/>
                  </a:lnTo>
                  <a:lnTo>
                    <a:pt x="229" y="185"/>
                  </a:lnTo>
                  <a:lnTo>
                    <a:pt x="236" y="185"/>
                  </a:lnTo>
                  <a:lnTo>
                    <a:pt x="242" y="182"/>
                  </a:lnTo>
                  <a:lnTo>
                    <a:pt x="247" y="179"/>
                  </a:lnTo>
                  <a:lnTo>
                    <a:pt x="253" y="177"/>
                  </a:lnTo>
                  <a:lnTo>
                    <a:pt x="257" y="173"/>
                  </a:lnTo>
                  <a:lnTo>
                    <a:pt x="262" y="168"/>
                  </a:lnTo>
                  <a:lnTo>
                    <a:pt x="267" y="157"/>
                  </a:lnTo>
                  <a:lnTo>
                    <a:pt x="268" y="145"/>
                  </a:lnTo>
                  <a:lnTo>
                    <a:pt x="267" y="135"/>
                  </a:lnTo>
                  <a:lnTo>
                    <a:pt x="263" y="123"/>
                  </a:lnTo>
                  <a:lnTo>
                    <a:pt x="257" y="110"/>
                  </a:lnTo>
                  <a:lnTo>
                    <a:pt x="250" y="94"/>
                  </a:lnTo>
                  <a:lnTo>
                    <a:pt x="246" y="79"/>
                  </a:lnTo>
                  <a:lnTo>
                    <a:pt x="244" y="65"/>
                  </a:lnTo>
                  <a:lnTo>
                    <a:pt x="247" y="46"/>
                  </a:lnTo>
                  <a:lnTo>
                    <a:pt x="257" y="29"/>
                  </a:lnTo>
                  <a:lnTo>
                    <a:pt x="272" y="13"/>
                  </a:lnTo>
                  <a:lnTo>
                    <a:pt x="291" y="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grpSp>
          <p:nvGrpSpPr>
            <p:cNvPr id="36" name="Group 87"/>
            <p:cNvGrpSpPr/>
            <p:nvPr/>
          </p:nvGrpSpPr>
          <p:grpSpPr>
            <a:xfrm>
              <a:off x="9078620" y="2639063"/>
              <a:ext cx="3097213" cy="3067050"/>
              <a:chOff x="4549775" y="2693988"/>
              <a:chExt cx="3097213" cy="3067050"/>
            </a:xfrm>
            <a:solidFill>
              <a:schemeClr val="bg1"/>
            </a:solidFill>
          </p:grpSpPr>
          <p:sp>
            <p:nvSpPr>
              <p:cNvPr id="37" name="Freeform 2229"/>
              <p:cNvSpPr>
                <a:spLocks noEditPoints="1"/>
              </p:cNvSpPr>
              <p:nvPr/>
            </p:nvSpPr>
            <p:spPr bwMode="auto">
              <a:xfrm>
                <a:off x="6645275" y="4451350"/>
                <a:ext cx="1001713" cy="1309688"/>
              </a:xfrm>
              <a:custGeom>
                <a:avLst/>
                <a:gdLst>
                  <a:gd name="T0" fmla="*/ 14 w 631"/>
                  <a:gd name="T1" fmla="*/ 581 h 825"/>
                  <a:gd name="T2" fmla="*/ 379 w 631"/>
                  <a:gd name="T3" fmla="*/ 21 h 825"/>
                  <a:gd name="T4" fmla="*/ 401 w 631"/>
                  <a:gd name="T5" fmla="*/ 76 h 825"/>
                  <a:gd name="T6" fmla="*/ 388 w 631"/>
                  <a:gd name="T7" fmla="*/ 117 h 825"/>
                  <a:gd name="T8" fmla="*/ 378 w 631"/>
                  <a:gd name="T9" fmla="*/ 143 h 825"/>
                  <a:gd name="T10" fmla="*/ 381 w 631"/>
                  <a:gd name="T11" fmla="*/ 164 h 825"/>
                  <a:gd name="T12" fmla="*/ 407 w 631"/>
                  <a:gd name="T13" fmla="*/ 181 h 825"/>
                  <a:gd name="T14" fmla="*/ 419 w 631"/>
                  <a:gd name="T15" fmla="*/ 198 h 825"/>
                  <a:gd name="T16" fmla="*/ 366 w 631"/>
                  <a:gd name="T17" fmla="*/ 170 h 825"/>
                  <a:gd name="T18" fmla="*/ 367 w 631"/>
                  <a:gd name="T19" fmla="*/ 123 h 825"/>
                  <a:gd name="T20" fmla="*/ 384 w 631"/>
                  <a:gd name="T21" fmla="*/ 80 h 825"/>
                  <a:gd name="T22" fmla="*/ 384 w 631"/>
                  <a:gd name="T23" fmla="*/ 56 h 825"/>
                  <a:gd name="T24" fmla="*/ 341 w 631"/>
                  <a:gd name="T25" fmla="*/ 18 h 825"/>
                  <a:gd name="T26" fmla="*/ 281 w 631"/>
                  <a:gd name="T27" fmla="*/ 33 h 825"/>
                  <a:gd name="T28" fmla="*/ 264 w 631"/>
                  <a:gd name="T29" fmla="*/ 72 h 825"/>
                  <a:gd name="T30" fmla="*/ 269 w 631"/>
                  <a:gd name="T31" fmla="*/ 94 h 825"/>
                  <a:gd name="T32" fmla="*/ 288 w 631"/>
                  <a:gd name="T33" fmla="*/ 149 h 825"/>
                  <a:gd name="T34" fmla="*/ 257 w 631"/>
                  <a:gd name="T35" fmla="*/ 193 h 825"/>
                  <a:gd name="T36" fmla="*/ 235 w 631"/>
                  <a:gd name="T37" fmla="*/ 198 h 825"/>
                  <a:gd name="T38" fmla="*/ 17 w 631"/>
                  <a:gd name="T39" fmla="*/ 424 h 825"/>
                  <a:gd name="T40" fmla="*/ 19 w 631"/>
                  <a:gd name="T41" fmla="*/ 437 h 825"/>
                  <a:gd name="T42" fmla="*/ 24 w 631"/>
                  <a:gd name="T43" fmla="*/ 441 h 825"/>
                  <a:gd name="T44" fmla="*/ 38 w 631"/>
                  <a:gd name="T45" fmla="*/ 437 h 825"/>
                  <a:gd name="T46" fmla="*/ 82 w 631"/>
                  <a:gd name="T47" fmla="*/ 420 h 825"/>
                  <a:gd name="T48" fmla="*/ 153 w 631"/>
                  <a:gd name="T49" fmla="*/ 431 h 825"/>
                  <a:gd name="T50" fmla="*/ 201 w 631"/>
                  <a:gd name="T51" fmla="*/ 517 h 825"/>
                  <a:gd name="T52" fmla="*/ 153 w 631"/>
                  <a:gd name="T53" fmla="*/ 605 h 825"/>
                  <a:gd name="T54" fmla="*/ 82 w 631"/>
                  <a:gd name="T55" fmla="*/ 615 h 825"/>
                  <a:gd name="T56" fmla="*/ 34 w 631"/>
                  <a:gd name="T57" fmla="*/ 597 h 825"/>
                  <a:gd name="T58" fmla="*/ 22 w 631"/>
                  <a:gd name="T59" fmla="*/ 594 h 825"/>
                  <a:gd name="T60" fmla="*/ 17 w 631"/>
                  <a:gd name="T61" fmla="*/ 602 h 825"/>
                  <a:gd name="T62" fmla="*/ 17 w 631"/>
                  <a:gd name="T63" fmla="*/ 607 h 825"/>
                  <a:gd name="T64" fmla="*/ 0 w 631"/>
                  <a:gd name="T65" fmla="*/ 613 h 825"/>
                  <a:gd name="T66" fmla="*/ 1 w 631"/>
                  <a:gd name="T67" fmla="*/ 598 h 825"/>
                  <a:gd name="T68" fmla="*/ 14 w 631"/>
                  <a:gd name="T69" fmla="*/ 581 h 825"/>
                  <a:gd name="T70" fmla="*/ 40 w 631"/>
                  <a:gd name="T71" fmla="*/ 581 h 825"/>
                  <a:gd name="T72" fmla="*/ 74 w 631"/>
                  <a:gd name="T73" fmla="*/ 596 h 825"/>
                  <a:gd name="T74" fmla="*/ 104 w 631"/>
                  <a:gd name="T75" fmla="*/ 602 h 825"/>
                  <a:gd name="T76" fmla="*/ 174 w 631"/>
                  <a:gd name="T77" fmla="*/ 560 h 825"/>
                  <a:gd name="T78" fmla="*/ 174 w 631"/>
                  <a:gd name="T79" fmla="*/ 475 h 825"/>
                  <a:gd name="T80" fmla="*/ 104 w 631"/>
                  <a:gd name="T81" fmla="*/ 433 h 825"/>
                  <a:gd name="T82" fmla="*/ 77 w 631"/>
                  <a:gd name="T83" fmla="*/ 439 h 825"/>
                  <a:gd name="T84" fmla="*/ 40 w 631"/>
                  <a:gd name="T85" fmla="*/ 453 h 825"/>
                  <a:gd name="T86" fmla="*/ 19 w 631"/>
                  <a:gd name="T87" fmla="*/ 457 h 825"/>
                  <a:gd name="T88" fmla="*/ 5 w 631"/>
                  <a:gd name="T89" fmla="*/ 445 h 825"/>
                  <a:gd name="T90" fmla="*/ 0 w 631"/>
                  <a:gd name="T91" fmla="*/ 429 h 825"/>
                  <a:gd name="T92" fmla="*/ 0 w 631"/>
                  <a:gd name="T93" fmla="*/ 233 h 825"/>
                  <a:gd name="T94" fmla="*/ 235 w 631"/>
                  <a:gd name="T95" fmla="*/ 181 h 825"/>
                  <a:gd name="T96" fmla="*/ 269 w 631"/>
                  <a:gd name="T97" fmla="*/ 161 h 825"/>
                  <a:gd name="T98" fmla="*/ 267 w 631"/>
                  <a:gd name="T99" fmla="*/ 130 h 825"/>
                  <a:gd name="T100" fmla="*/ 248 w 631"/>
                  <a:gd name="T101" fmla="*/ 76 h 825"/>
                  <a:gd name="T102" fmla="*/ 271 w 631"/>
                  <a:gd name="T103" fmla="*/ 21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1" h="825">
                    <a:moveTo>
                      <a:pt x="14" y="581"/>
                    </a:moveTo>
                    <a:lnTo>
                      <a:pt x="14" y="581"/>
                    </a:lnTo>
                    <a:lnTo>
                      <a:pt x="14" y="581"/>
                    </a:lnTo>
                    <a:lnTo>
                      <a:pt x="14" y="581"/>
                    </a:lnTo>
                    <a:close/>
                    <a:moveTo>
                      <a:pt x="324" y="0"/>
                    </a:moveTo>
                    <a:lnTo>
                      <a:pt x="345" y="3"/>
                    </a:lnTo>
                    <a:lnTo>
                      <a:pt x="364" y="11"/>
                    </a:lnTo>
                    <a:lnTo>
                      <a:pt x="379" y="21"/>
                    </a:lnTo>
                    <a:lnTo>
                      <a:pt x="391" y="34"/>
                    </a:lnTo>
                    <a:lnTo>
                      <a:pt x="399" y="51"/>
                    </a:lnTo>
                    <a:lnTo>
                      <a:pt x="403" y="69"/>
                    </a:lnTo>
                    <a:lnTo>
                      <a:pt x="401" y="76"/>
                    </a:lnTo>
                    <a:lnTo>
                      <a:pt x="400" y="84"/>
                    </a:lnTo>
                    <a:lnTo>
                      <a:pt x="398" y="92"/>
                    </a:lnTo>
                    <a:lnTo>
                      <a:pt x="395" y="100"/>
                    </a:lnTo>
                    <a:lnTo>
                      <a:pt x="388" y="117"/>
                    </a:lnTo>
                    <a:lnTo>
                      <a:pt x="382" y="130"/>
                    </a:lnTo>
                    <a:lnTo>
                      <a:pt x="382" y="130"/>
                    </a:lnTo>
                    <a:lnTo>
                      <a:pt x="379" y="136"/>
                    </a:lnTo>
                    <a:lnTo>
                      <a:pt x="378" y="143"/>
                    </a:lnTo>
                    <a:lnTo>
                      <a:pt x="378" y="149"/>
                    </a:lnTo>
                    <a:lnTo>
                      <a:pt x="378" y="153"/>
                    </a:lnTo>
                    <a:lnTo>
                      <a:pt x="379" y="158"/>
                    </a:lnTo>
                    <a:lnTo>
                      <a:pt x="381" y="164"/>
                    </a:lnTo>
                    <a:lnTo>
                      <a:pt x="384" y="169"/>
                    </a:lnTo>
                    <a:lnTo>
                      <a:pt x="390" y="173"/>
                    </a:lnTo>
                    <a:lnTo>
                      <a:pt x="396" y="177"/>
                    </a:lnTo>
                    <a:lnTo>
                      <a:pt x="407" y="181"/>
                    </a:lnTo>
                    <a:lnTo>
                      <a:pt x="419" y="182"/>
                    </a:lnTo>
                    <a:lnTo>
                      <a:pt x="631" y="182"/>
                    </a:lnTo>
                    <a:lnTo>
                      <a:pt x="631" y="198"/>
                    </a:lnTo>
                    <a:lnTo>
                      <a:pt x="419" y="198"/>
                    </a:lnTo>
                    <a:lnTo>
                      <a:pt x="404" y="196"/>
                    </a:lnTo>
                    <a:lnTo>
                      <a:pt x="390" y="191"/>
                    </a:lnTo>
                    <a:lnTo>
                      <a:pt x="377" y="183"/>
                    </a:lnTo>
                    <a:lnTo>
                      <a:pt x="366" y="170"/>
                    </a:lnTo>
                    <a:lnTo>
                      <a:pt x="362" y="160"/>
                    </a:lnTo>
                    <a:lnTo>
                      <a:pt x="361" y="149"/>
                    </a:lnTo>
                    <a:lnTo>
                      <a:pt x="364" y="136"/>
                    </a:lnTo>
                    <a:lnTo>
                      <a:pt x="367" y="123"/>
                    </a:lnTo>
                    <a:lnTo>
                      <a:pt x="367" y="123"/>
                    </a:lnTo>
                    <a:lnTo>
                      <a:pt x="374" y="110"/>
                    </a:lnTo>
                    <a:lnTo>
                      <a:pt x="379" y="94"/>
                    </a:lnTo>
                    <a:lnTo>
                      <a:pt x="384" y="80"/>
                    </a:lnTo>
                    <a:lnTo>
                      <a:pt x="386" y="76"/>
                    </a:lnTo>
                    <a:lnTo>
                      <a:pt x="386" y="72"/>
                    </a:lnTo>
                    <a:lnTo>
                      <a:pt x="386" y="69"/>
                    </a:lnTo>
                    <a:lnTo>
                      <a:pt x="384" y="56"/>
                    </a:lnTo>
                    <a:lnTo>
                      <a:pt x="378" y="43"/>
                    </a:lnTo>
                    <a:lnTo>
                      <a:pt x="369" y="33"/>
                    </a:lnTo>
                    <a:lnTo>
                      <a:pt x="356" y="25"/>
                    </a:lnTo>
                    <a:lnTo>
                      <a:pt x="341" y="18"/>
                    </a:lnTo>
                    <a:lnTo>
                      <a:pt x="324" y="17"/>
                    </a:lnTo>
                    <a:lnTo>
                      <a:pt x="309" y="18"/>
                    </a:lnTo>
                    <a:lnTo>
                      <a:pt x="294" y="25"/>
                    </a:lnTo>
                    <a:lnTo>
                      <a:pt x="281" y="33"/>
                    </a:lnTo>
                    <a:lnTo>
                      <a:pt x="272" y="43"/>
                    </a:lnTo>
                    <a:lnTo>
                      <a:pt x="265" y="56"/>
                    </a:lnTo>
                    <a:lnTo>
                      <a:pt x="264" y="69"/>
                    </a:lnTo>
                    <a:lnTo>
                      <a:pt x="264" y="72"/>
                    </a:lnTo>
                    <a:lnTo>
                      <a:pt x="264" y="76"/>
                    </a:lnTo>
                    <a:lnTo>
                      <a:pt x="265" y="80"/>
                    </a:lnTo>
                    <a:lnTo>
                      <a:pt x="267" y="86"/>
                    </a:lnTo>
                    <a:lnTo>
                      <a:pt x="269" y="94"/>
                    </a:lnTo>
                    <a:lnTo>
                      <a:pt x="276" y="110"/>
                    </a:lnTo>
                    <a:lnTo>
                      <a:pt x="282" y="123"/>
                    </a:lnTo>
                    <a:lnTo>
                      <a:pt x="286" y="136"/>
                    </a:lnTo>
                    <a:lnTo>
                      <a:pt x="288" y="149"/>
                    </a:lnTo>
                    <a:lnTo>
                      <a:pt x="286" y="161"/>
                    </a:lnTo>
                    <a:lnTo>
                      <a:pt x="281" y="173"/>
                    </a:lnTo>
                    <a:lnTo>
                      <a:pt x="273" y="183"/>
                    </a:lnTo>
                    <a:lnTo>
                      <a:pt x="257" y="193"/>
                    </a:lnTo>
                    <a:lnTo>
                      <a:pt x="237" y="198"/>
                    </a:lnTo>
                    <a:lnTo>
                      <a:pt x="237" y="198"/>
                    </a:lnTo>
                    <a:lnTo>
                      <a:pt x="235" y="198"/>
                    </a:lnTo>
                    <a:lnTo>
                      <a:pt x="235" y="198"/>
                    </a:lnTo>
                    <a:lnTo>
                      <a:pt x="230" y="198"/>
                    </a:lnTo>
                    <a:lnTo>
                      <a:pt x="17" y="198"/>
                    </a:lnTo>
                    <a:lnTo>
                      <a:pt x="17" y="233"/>
                    </a:lnTo>
                    <a:lnTo>
                      <a:pt x="17" y="424"/>
                    </a:lnTo>
                    <a:lnTo>
                      <a:pt x="17" y="427"/>
                    </a:lnTo>
                    <a:lnTo>
                      <a:pt x="17" y="429"/>
                    </a:lnTo>
                    <a:lnTo>
                      <a:pt x="18" y="433"/>
                    </a:lnTo>
                    <a:lnTo>
                      <a:pt x="19" y="437"/>
                    </a:lnTo>
                    <a:lnTo>
                      <a:pt x="21" y="440"/>
                    </a:lnTo>
                    <a:lnTo>
                      <a:pt x="22" y="441"/>
                    </a:lnTo>
                    <a:lnTo>
                      <a:pt x="23" y="441"/>
                    </a:lnTo>
                    <a:lnTo>
                      <a:pt x="24" y="441"/>
                    </a:lnTo>
                    <a:lnTo>
                      <a:pt x="27" y="441"/>
                    </a:lnTo>
                    <a:lnTo>
                      <a:pt x="31" y="440"/>
                    </a:lnTo>
                    <a:lnTo>
                      <a:pt x="34" y="439"/>
                    </a:lnTo>
                    <a:lnTo>
                      <a:pt x="38" y="437"/>
                    </a:lnTo>
                    <a:lnTo>
                      <a:pt x="45" y="433"/>
                    </a:lnTo>
                    <a:lnTo>
                      <a:pt x="57" y="428"/>
                    </a:lnTo>
                    <a:lnTo>
                      <a:pt x="69" y="424"/>
                    </a:lnTo>
                    <a:lnTo>
                      <a:pt x="82" y="420"/>
                    </a:lnTo>
                    <a:lnTo>
                      <a:pt x="94" y="418"/>
                    </a:lnTo>
                    <a:lnTo>
                      <a:pt x="104" y="416"/>
                    </a:lnTo>
                    <a:lnTo>
                      <a:pt x="129" y="420"/>
                    </a:lnTo>
                    <a:lnTo>
                      <a:pt x="153" y="431"/>
                    </a:lnTo>
                    <a:lnTo>
                      <a:pt x="172" y="446"/>
                    </a:lnTo>
                    <a:lnTo>
                      <a:pt x="188" y="467"/>
                    </a:lnTo>
                    <a:lnTo>
                      <a:pt x="199" y="491"/>
                    </a:lnTo>
                    <a:lnTo>
                      <a:pt x="201" y="517"/>
                    </a:lnTo>
                    <a:lnTo>
                      <a:pt x="199" y="545"/>
                    </a:lnTo>
                    <a:lnTo>
                      <a:pt x="188" y="568"/>
                    </a:lnTo>
                    <a:lnTo>
                      <a:pt x="172" y="589"/>
                    </a:lnTo>
                    <a:lnTo>
                      <a:pt x="153" y="605"/>
                    </a:lnTo>
                    <a:lnTo>
                      <a:pt x="129" y="615"/>
                    </a:lnTo>
                    <a:lnTo>
                      <a:pt x="104" y="619"/>
                    </a:lnTo>
                    <a:lnTo>
                      <a:pt x="94" y="618"/>
                    </a:lnTo>
                    <a:lnTo>
                      <a:pt x="82" y="615"/>
                    </a:lnTo>
                    <a:lnTo>
                      <a:pt x="61" y="609"/>
                    </a:lnTo>
                    <a:lnTo>
                      <a:pt x="48" y="604"/>
                    </a:lnTo>
                    <a:lnTo>
                      <a:pt x="39" y="598"/>
                    </a:lnTo>
                    <a:lnTo>
                      <a:pt x="34" y="597"/>
                    </a:lnTo>
                    <a:lnTo>
                      <a:pt x="28" y="594"/>
                    </a:lnTo>
                    <a:lnTo>
                      <a:pt x="24" y="594"/>
                    </a:lnTo>
                    <a:lnTo>
                      <a:pt x="23" y="594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21" y="596"/>
                    </a:lnTo>
                    <a:lnTo>
                      <a:pt x="18" y="598"/>
                    </a:lnTo>
                    <a:lnTo>
                      <a:pt x="17" y="602"/>
                    </a:lnTo>
                    <a:lnTo>
                      <a:pt x="17" y="607"/>
                    </a:lnTo>
                    <a:lnTo>
                      <a:pt x="17" y="607"/>
                    </a:lnTo>
                    <a:lnTo>
                      <a:pt x="17" y="607"/>
                    </a:lnTo>
                    <a:lnTo>
                      <a:pt x="17" y="607"/>
                    </a:lnTo>
                    <a:lnTo>
                      <a:pt x="17" y="613"/>
                    </a:lnTo>
                    <a:lnTo>
                      <a:pt x="17" y="825"/>
                    </a:lnTo>
                    <a:lnTo>
                      <a:pt x="0" y="825"/>
                    </a:lnTo>
                    <a:lnTo>
                      <a:pt x="0" y="613"/>
                    </a:lnTo>
                    <a:lnTo>
                      <a:pt x="0" y="607"/>
                    </a:lnTo>
                    <a:lnTo>
                      <a:pt x="0" y="606"/>
                    </a:lnTo>
                    <a:lnTo>
                      <a:pt x="0" y="606"/>
                    </a:lnTo>
                    <a:lnTo>
                      <a:pt x="1" y="598"/>
                    </a:lnTo>
                    <a:lnTo>
                      <a:pt x="4" y="592"/>
                    </a:lnTo>
                    <a:lnTo>
                      <a:pt x="6" y="588"/>
                    </a:lnTo>
                    <a:lnTo>
                      <a:pt x="10" y="584"/>
                    </a:lnTo>
                    <a:lnTo>
                      <a:pt x="14" y="581"/>
                    </a:lnTo>
                    <a:lnTo>
                      <a:pt x="19" y="579"/>
                    </a:lnTo>
                    <a:lnTo>
                      <a:pt x="24" y="577"/>
                    </a:lnTo>
                    <a:lnTo>
                      <a:pt x="32" y="579"/>
                    </a:lnTo>
                    <a:lnTo>
                      <a:pt x="40" y="581"/>
                    </a:lnTo>
                    <a:lnTo>
                      <a:pt x="44" y="584"/>
                    </a:lnTo>
                    <a:lnTo>
                      <a:pt x="52" y="588"/>
                    </a:lnTo>
                    <a:lnTo>
                      <a:pt x="62" y="592"/>
                    </a:lnTo>
                    <a:lnTo>
                      <a:pt x="74" y="596"/>
                    </a:lnTo>
                    <a:lnTo>
                      <a:pt x="87" y="600"/>
                    </a:lnTo>
                    <a:lnTo>
                      <a:pt x="93" y="601"/>
                    </a:lnTo>
                    <a:lnTo>
                      <a:pt x="99" y="602"/>
                    </a:lnTo>
                    <a:lnTo>
                      <a:pt x="104" y="602"/>
                    </a:lnTo>
                    <a:lnTo>
                      <a:pt x="125" y="600"/>
                    </a:lnTo>
                    <a:lnTo>
                      <a:pt x="144" y="592"/>
                    </a:lnTo>
                    <a:lnTo>
                      <a:pt x="161" y="577"/>
                    </a:lnTo>
                    <a:lnTo>
                      <a:pt x="174" y="560"/>
                    </a:lnTo>
                    <a:lnTo>
                      <a:pt x="183" y="541"/>
                    </a:lnTo>
                    <a:lnTo>
                      <a:pt x="185" y="517"/>
                    </a:lnTo>
                    <a:lnTo>
                      <a:pt x="183" y="495"/>
                    </a:lnTo>
                    <a:lnTo>
                      <a:pt x="174" y="475"/>
                    </a:lnTo>
                    <a:lnTo>
                      <a:pt x="161" y="458"/>
                    </a:lnTo>
                    <a:lnTo>
                      <a:pt x="144" y="444"/>
                    </a:lnTo>
                    <a:lnTo>
                      <a:pt x="125" y="436"/>
                    </a:lnTo>
                    <a:lnTo>
                      <a:pt x="104" y="433"/>
                    </a:lnTo>
                    <a:lnTo>
                      <a:pt x="99" y="433"/>
                    </a:lnTo>
                    <a:lnTo>
                      <a:pt x="93" y="435"/>
                    </a:lnTo>
                    <a:lnTo>
                      <a:pt x="87" y="436"/>
                    </a:lnTo>
                    <a:lnTo>
                      <a:pt x="77" y="439"/>
                    </a:lnTo>
                    <a:lnTo>
                      <a:pt x="66" y="443"/>
                    </a:lnTo>
                    <a:lnTo>
                      <a:pt x="55" y="448"/>
                    </a:lnTo>
                    <a:lnTo>
                      <a:pt x="45" y="452"/>
                    </a:lnTo>
                    <a:lnTo>
                      <a:pt x="40" y="453"/>
                    </a:lnTo>
                    <a:lnTo>
                      <a:pt x="36" y="456"/>
                    </a:lnTo>
                    <a:lnTo>
                      <a:pt x="31" y="457"/>
                    </a:lnTo>
                    <a:lnTo>
                      <a:pt x="24" y="457"/>
                    </a:lnTo>
                    <a:lnTo>
                      <a:pt x="19" y="457"/>
                    </a:lnTo>
                    <a:lnTo>
                      <a:pt x="14" y="454"/>
                    </a:lnTo>
                    <a:lnTo>
                      <a:pt x="10" y="452"/>
                    </a:lnTo>
                    <a:lnTo>
                      <a:pt x="7" y="449"/>
                    </a:lnTo>
                    <a:lnTo>
                      <a:pt x="5" y="445"/>
                    </a:lnTo>
                    <a:lnTo>
                      <a:pt x="2" y="439"/>
                    </a:lnTo>
                    <a:lnTo>
                      <a:pt x="0" y="431"/>
                    </a:lnTo>
                    <a:lnTo>
                      <a:pt x="0" y="431"/>
                    </a:lnTo>
                    <a:lnTo>
                      <a:pt x="0" y="429"/>
                    </a:lnTo>
                    <a:lnTo>
                      <a:pt x="0" y="429"/>
                    </a:lnTo>
                    <a:lnTo>
                      <a:pt x="0" y="427"/>
                    </a:lnTo>
                    <a:lnTo>
                      <a:pt x="0" y="424"/>
                    </a:lnTo>
                    <a:lnTo>
                      <a:pt x="0" y="233"/>
                    </a:lnTo>
                    <a:lnTo>
                      <a:pt x="0" y="182"/>
                    </a:lnTo>
                    <a:lnTo>
                      <a:pt x="230" y="182"/>
                    </a:lnTo>
                    <a:lnTo>
                      <a:pt x="234" y="182"/>
                    </a:lnTo>
                    <a:lnTo>
                      <a:pt x="235" y="181"/>
                    </a:lnTo>
                    <a:lnTo>
                      <a:pt x="235" y="181"/>
                    </a:lnTo>
                    <a:lnTo>
                      <a:pt x="251" y="178"/>
                    </a:lnTo>
                    <a:lnTo>
                      <a:pt x="263" y="170"/>
                    </a:lnTo>
                    <a:lnTo>
                      <a:pt x="269" y="161"/>
                    </a:lnTo>
                    <a:lnTo>
                      <a:pt x="272" y="149"/>
                    </a:lnTo>
                    <a:lnTo>
                      <a:pt x="272" y="143"/>
                    </a:lnTo>
                    <a:lnTo>
                      <a:pt x="271" y="136"/>
                    </a:lnTo>
                    <a:lnTo>
                      <a:pt x="267" y="130"/>
                    </a:lnTo>
                    <a:lnTo>
                      <a:pt x="261" y="117"/>
                    </a:lnTo>
                    <a:lnTo>
                      <a:pt x="255" y="100"/>
                    </a:lnTo>
                    <a:lnTo>
                      <a:pt x="250" y="84"/>
                    </a:lnTo>
                    <a:lnTo>
                      <a:pt x="248" y="76"/>
                    </a:lnTo>
                    <a:lnTo>
                      <a:pt x="247" y="69"/>
                    </a:lnTo>
                    <a:lnTo>
                      <a:pt x="250" y="51"/>
                    </a:lnTo>
                    <a:lnTo>
                      <a:pt x="259" y="34"/>
                    </a:lnTo>
                    <a:lnTo>
                      <a:pt x="271" y="21"/>
                    </a:lnTo>
                    <a:lnTo>
                      <a:pt x="286" y="11"/>
                    </a:lnTo>
                    <a:lnTo>
                      <a:pt x="305" y="3"/>
                    </a:lnTo>
                    <a:lnTo>
                      <a:pt x="3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38" name="Freeform 2231"/>
              <p:cNvSpPr>
                <a:spLocks/>
              </p:cNvSpPr>
              <p:nvPr/>
            </p:nvSpPr>
            <p:spPr bwMode="auto">
              <a:xfrm>
                <a:off x="6640513" y="2716213"/>
                <a:ext cx="1006475" cy="1211263"/>
              </a:xfrm>
              <a:custGeom>
                <a:avLst/>
                <a:gdLst>
                  <a:gd name="T0" fmla="*/ 17 w 634"/>
                  <a:gd name="T1" fmla="*/ 141 h 763"/>
                  <a:gd name="T2" fmla="*/ 17 w 634"/>
                  <a:gd name="T3" fmla="*/ 152 h 763"/>
                  <a:gd name="T4" fmla="*/ 24 w 634"/>
                  <a:gd name="T5" fmla="*/ 160 h 763"/>
                  <a:gd name="T6" fmla="*/ 38 w 634"/>
                  <a:gd name="T7" fmla="*/ 156 h 763"/>
                  <a:gd name="T8" fmla="*/ 82 w 634"/>
                  <a:gd name="T9" fmla="*/ 139 h 763"/>
                  <a:gd name="T10" fmla="*/ 152 w 634"/>
                  <a:gd name="T11" fmla="*/ 149 h 763"/>
                  <a:gd name="T12" fmla="*/ 196 w 634"/>
                  <a:gd name="T13" fmla="*/ 237 h 763"/>
                  <a:gd name="T14" fmla="*/ 152 w 634"/>
                  <a:gd name="T15" fmla="*/ 323 h 763"/>
                  <a:gd name="T16" fmla="*/ 82 w 634"/>
                  <a:gd name="T17" fmla="*/ 334 h 763"/>
                  <a:gd name="T18" fmla="*/ 33 w 634"/>
                  <a:gd name="T19" fmla="*/ 315 h 763"/>
                  <a:gd name="T20" fmla="*/ 27 w 634"/>
                  <a:gd name="T21" fmla="*/ 313 h 763"/>
                  <a:gd name="T22" fmla="*/ 21 w 634"/>
                  <a:gd name="T23" fmla="*/ 315 h 763"/>
                  <a:gd name="T24" fmla="*/ 17 w 634"/>
                  <a:gd name="T25" fmla="*/ 326 h 763"/>
                  <a:gd name="T26" fmla="*/ 17 w 634"/>
                  <a:gd name="T27" fmla="*/ 556 h 763"/>
                  <a:gd name="T28" fmla="*/ 242 w 634"/>
                  <a:gd name="T29" fmla="*/ 556 h 763"/>
                  <a:gd name="T30" fmla="*/ 278 w 634"/>
                  <a:gd name="T31" fmla="*/ 575 h 763"/>
                  <a:gd name="T32" fmla="*/ 293 w 634"/>
                  <a:gd name="T33" fmla="*/ 606 h 763"/>
                  <a:gd name="T34" fmla="*/ 275 w 634"/>
                  <a:gd name="T35" fmla="*/ 660 h 763"/>
                  <a:gd name="T36" fmla="*/ 268 w 634"/>
                  <a:gd name="T37" fmla="*/ 685 h 763"/>
                  <a:gd name="T38" fmla="*/ 306 w 634"/>
                  <a:gd name="T39" fmla="*/ 742 h 763"/>
                  <a:gd name="T40" fmla="*/ 353 w 634"/>
                  <a:gd name="T41" fmla="*/ 742 h 763"/>
                  <a:gd name="T42" fmla="*/ 382 w 634"/>
                  <a:gd name="T43" fmla="*/ 713 h 763"/>
                  <a:gd name="T44" fmla="*/ 390 w 634"/>
                  <a:gd name="T45" fmla="*/ 678 h 763"/>
                  <a:gd name="T46" fmla="*/ 378 w 634"/>
                  <a:gd name="T47" fmla="*/ 644 h 763"/>
                  <a:gd name="T48" fmla="*/ 367 w 634"/>
                  <a:gd name="T49" fmla="*/ 606 h 763"/>
                  <a:gd name="T50" fmla="*/ 398 w 634"/>
                  <a:gd name="T51" fmla="*/ 562 h 763"/>
                  <a:gd name="T52" fmla="*/ 634 w 634"/>
                  <a:gd name="T53" fmla="*/ 556 h 763"/>
                  <a:gd name="T54" fmla="*/ 411 w 634"/>
                  <a:gd name="T55" fmla="*/ 575 h 763"/>
                  <a:gd name="T56" fmla="*/ 389 w 634"/>
                  <a:gd name="T57" fmla="*/ 588 h 763"/>
                  <a:gd name="T58" fmla="*/ 384 w 634"/>
                  <a:gd name="T59" fmla="*/ 611 h 763"/>
                  <a:gd name="T60" fmla="*/ 394 w 634"/>
                  <a:gd name="T61" fmla="*/ 638 h 763"/>
                  <a:gd name="T62" fmla="*/ 407 w 634"/>
                  <a:gd name="T63" fmla="*/ 685 h 763"/>
                  <a:gd name="T64" fmla="*/ 360 w 634"/>
                  <a:gd name="T65" fmla="*/ 757 h 763"/>
                  <a:gd name="T66" fmla="*/ 300 w 634"/>
                  <a:gd name="T67" fmla="*/ 757 h 763"/>
                  <a:gd name="T68" fmla="*/ 255 w 634"/>
                  <a:gd name="T69" fmla="*/ 704 h 763"/>
                  <a:gd name="T70" fmla="*/ 257 w 634"/>
                  <a:gd name="T71" fmla="*/ 662 h 763"/>
                  <a:gd name="T72" fmla="*/ 275 w 634"/>
                  <a:gd name="T73" fmla="*/ 618 h 763"/>
                  <a:gd name="T74" fmla="*/ 274 w 634"/>
                  <a:gd name="T75" fmla="*/ 594 h 763"/>
                  <a:gd name="T76" fmla="*/ 230 w 634"/>
                  <a:gd name="T77" fmla="*/ 573 h 763"/>
                  <a:gd name="T78" fmla="*/ 0 w 634"/>
                  <a:gd name="T79" fmla="*/ 521 h 763"/>
                  <a:gd name="T80" fmla="*/ 0 w 634"/>
                  <a:gd name="T81" fmla="*/ 323 h 763"/>
                  <a:gd name="T82" fmla="*/ 7 w 634"/>
                  <a:gd name="T83" fmla="*/ 305 h 763"/>
                  <a:gd name="T84" fmla="*/ 25 w 634"/>
                  <a:gd name="T85" fmla="*/ 297 h 763"/>
                  <a:gd name="T86" fmla="*/ 41 w 634"/>
                  <a:gd name="T87" fmla="*/ 301 h 763"/>
                  <a:gd name="T88" fmla="*/ 75 w 634"/>
                  <a:gd name="T89" fmla="*/ 315 h 763"/>
                  <a:gd name="T90" fmla="*/ 105 w 634"/>
                  <a:gd name="T91" fmla="*/ 322 h 763"/>
                  <a:gd name="T92" fmla="*/ 170 w 634"/>
                  <a:gd name="T93" fmla="*/ 280 h 763"/>
                  <a:gd name="T94" fmla="*/ 170 w 634"/>
                  <a:gd name="T95" fmla="*/ 194 h 763"/>
                  <a:gd name="T96" fmla="*/ 105 w 634"/>
                  <a:gd name="T97" fmla="*/ 152 h 763"/>
                  <a:gd name="T98" fmla="*/ 77 w 634"/>
                  <a:gd name="T99" fmla="*/ 157 h 763"/>
                  <a:gd name="T100" fmla="*/ 41 w 634"/>
                  <a:gd name="T101" fmla="*/ 173 h 763"/>
                  <a:gd name="T102" fmla="*/ 14 w 634"/>
                  <a:gd name="T103" fmla="*/ 174 h 763"/>
                  <a:gd name="T104" fmla="*/ 1 w 634"/>
                  <a:gd name="T105" fmla="*/ 156 h 763"/>
                  <a:gd name="T106" fmla="*/ 0 w 634"/>
                  <a:gd name="T107" fmla="*/ 145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4" h="763">
                    <a:moveTo>
                      <a:pt x="0" y="0"/>
                    </a:moveTo>
                    <a:lnTo>
                      <a:pt x="17" y="10"/>
                    </a:lnTo>
                    <a:lnTo>
                      <a:pt x="17" y="141"/>
                    </a:lnTo>
                    <a:lnTo>
                      <a:pt x="17" y="141"/>
                    </a:lnTo>
                    <a:lnTo>
                      <a:pt x="17" y="147"/>
                    </a:lnTo>
                    <a:lnTo>
                      <a:pt x="17" y="147"/>
                    </a:lnTo>
                    <a:lnTo>
                      <a:pt x="17" y="147"/>
                    </a:lnTo>
                    <a:lnTo>
                      <a:pt x="17" y="152"/>
                    </a:lnTo>
                    <a:lnTo>
                      <a:pt x="18" y="156"/>
                    </a:lnTo>
                    <a:lnTo>
                      <a:pt x="21" y="158"/>
                    </a:lnTo>
                    <a:lnTo>
                      <a:pt x="22" y="160"/>
                    </a:lnTo>
                    <a:lnTo>
                      <a:pt x="24" y="160"/>
                    </a:lnTo>
                    <a:lnTo>
                      <a:pt x="25" y="160"/>
                    </a:lnTo>
                    <a:lnTo>
                      <a:pt x="29" y="160"/>
                    </a:lnTo>
                    <a:lnTo>
                      <a:pt x="33" y="158"/>
                    </a:lnTo>
                    <a:lnTo>
                      <a:pt x="38" y="156"/>
                    </a:lnTo>
                    <a:lnTo>
                      <a:pt x="46" y="152"/>
                    </a:lnTo>
                    <a:lnTo>
                      <a:pt x="56" y="148"/>
                    </a:lnTo>
                    <a:lnTo>
                      <a:pt x="69" y="143"/>
                    </a:lnTo>
                    <a:lnTo>
                      <a:pt x="82" y="139"/>
                    </a:lnTo>
                    <a:lnTo>
                      <a:pt x="94" y="136"/>
                    </a:lnTo>
                    <a:lnTo>
                      <a:pt x="105" y="135"/>
                    </a:lnTo>
                    <a:lnTo>
                      <a:pt x="130" y="139"/>
                    </a:lnTo>
                    <a:lnTo>
                      <a:pt x="152" y="149"/>
                    </a:lnTo>
                    <a:lnTo>
                      <a:pt x="170" y="165"/>
                    </a:lnTo>
                    <a:lnTo>
                      <a:pt x="185" y="186"/>
                    </a:lnTo>
                    <a:lnTo>
                      <a:pt x="194" y="209"/>
                    </a:lnTo>
                    <a:lnTo>
                      <a:pt x="196" y="237"/>
                    </a:lnTo>
                    <a:lnTo>
                      <a:pt x="194" y="263"/>
                    </a:lnTo>
                    <a:lnTo>
                      <a:pt x="185" y="287"/>
                    </a:lnTo>
                    <a:lnTo>
                      <a:pt x="170" y="308"/>
                    </a:lnTo>
                    <a:lnTo>
                      <a:pt x="152" y="323"/>
                    </a:lnTo>
                    <a:lnTo>
                      <a:pt x="130" y="334"/>
                    </a:lnTo>
                    <a:lnTo>
                      <a:pt x="105" y="338"/>
                    </a:lnTo>
                    <a:lnTo>
                      <a:pt x="94" y="336"/>
                    </a:lnTo>
                    <a:lnTo>
                      <a:pt x="82" y="334"/>
                    </a:lnTo>
                    <a:lnTo>
                      <a:pt x="62" y="327"/>
                    </a:lnTo>
                    <a:lnTo>
                      <a:pt x="48" y="322"/>
                    </a:lnTo>
                    <a:lnTo>
                      <a:pt x="38" y="318"/>
                    </a:lnTo>
                    <a:lnTo>
                      <a:pt x="33" y="315"/>
                    </a:lnTo>
                    <a:lnTo>
                      <a:pt x="33" y="315"/>
                    </a:lnTo>
                    <a:lnTo>
                      <a:pt x="33" y="315"/>
                    </a:lnTo>
                    <a:lnTo>
                      <a:pt x="30" y="314"/>
                    </a:lnTo>
                    <a:lnTo>
                      <a:pt x="27" y="313"/>
                    </a:lnTo>
                    <a:lnTo>
                      <a:pt x="25" y="313"/>
                    </a:lnTo>
                    <a:lnTo>
                      <a:pt x="24" y="313"/>
                    </a:lnTo>
                    <a:lnTo>
                      <a:pt x="22" y="314"/>
                    </a:lnTo>
                    <a:lnTo>
                      <a:pt x="21" y="315"/>
                    </a:lnTo>
                    <a:lnTo>
                      <a:pt x="18" y="317"/>
                    </a:lnTo>
                    <a:lnTo>
                      <a:pt x="17" y="321"/>
                    </a:lnTo>
                    <a:lnTo>
                      <a:pt x="17" y="325"/>
                    </a:lnTo>
                    <a:lnTo>
                      <a:pt x="17" y="326"/>
                    </a:lnTo>
                    <a:lnTo>
                      <a:pt x="17" y="330"/>
                    </a:lnTo>
                    <a:lnTo>
                      <a:pt x="17" y="521"/>
                    </a:lnTo>
                    <a:lnTo>
                      <a:pt x="17" y="533"/>
                    </a:lnTo>
                    <a:lnTo>
                      <a:pt x="17" y="556"/>
                    </a:lnTo>
                    <a:lnTo>
                      <a:pt x="236" y="556"/>
                    </a:lnTo>
                    <a:lnTo>
                      <a:pt x="241" y="556"/>
                    </a:lnTo>
                    <a:lnTo>
                      <a:pt x="242" y="556"/>
                    </a:lnTo>
                    <a:lnTo>
                      <a:pt x="242" y="556"/>
                    </a:lnTo>
                    <a:lnTo>
                      <a:pt x="242" y="559"/>
                    </a:lnTo>
                    <a:lnTo>
                      <a:pt x="247" y="559"/>
                    </a:lnTo>
                    <a:lnTo>
                      <a:pt x="263" y="566"/>
                    </a:lnTo>
                    <a:lnTo>
                      <a:pt x="278" y="575"/>
                    </a:lnTo>
                    <a:lnTo>
                      <a:pt x="288" y="585"/>
                    </a:lnTo>
                    <a:lnTo>
                      <a:pt x="291" y="592"/>
                    </a:lnTo>
                    <a:lnTo>
                      <a:pt x="293" y="598"/>
                    </a:lnTo>
                    <a:lnTo>
                      <a:pt x="293" y="606"/>
                    </a:lnTo>
                    <a:lnTo>
                      <a:pt x="292" y="618"/>
                    </a:lnTo>
                    <a:lnTo>
                      <a:pt x="287" y="631"/>
                    </a:lnTo>
                    <a:lnTo>
                      <a:pt x="281" y="644"/>
                    </a:lnTo>
                    <a:lnTo>
                      <a:pt x="275" y="660"/>
                    </a:lnTo>
                    <a:lnTo>
                      <a:pt x="271" y="674"/>
                    </a:lnTo>
                    <a:lnTo>
                      <a:pt x="270" y="678"/>
                    </a:lnTo>
                    <a:lnTo>
                      <a:pt x="268" y="682"/>
                    </a:lnTo>
                    <a:lnTo>
                      <a:pt x="268" y="685"/>
                    </a:lnTo>
                    <a:lnTo>
                      <a:pt x="271" y="702"/>
                    </a:lnTo>
                    <a:lnTo>
                      <a:pt x="279" y="717"/>
                    </a:lnTo>
                    <a:lnTo>
                      <a:pt x="292" y="732"/>
                    </a:lnTo>
                    <a:lnTo>
                      <a:pt x="306" y="742"/>
                    </a:lnTo>
                    <a:lnTo>
                      <a:pt x="318" y="746"/>
                    </a:lnTo>
                    <a:lnTo>
                      <a:pt x="330" y="747"/>
                    </a:lnTo>
                    <a:lnTo>
                      <a:pt x="342" y="746"/>
                    </a:lnTo>
                    <a:lnTo>
                      <a:pt x="353" y="742"/>
                    </a:lnTo>
                    <a:lnTo>
                      <a:pt x="360" y="738"/>
                    </a:lnTo>
                    <a:lnTo>
                      <a:pt x="367" y="733"/>
                    </a:lnTo>
                    <a:lnTo>
                      <a:pt x="373" y="728"/>
                    </a:lnTo>
                    <a:lnTo>
                      <a:pt x="382" y="713"/>
                    </a:lnTo>
                    <a:lnTo>
                      <a:pt x="389" y="699"/>
                    </a:lnTo>
                    <a:lnTo>
                      <a:pt x="391" y="685"/>
                    </a:lnTo>
                    <a:lnTo>
                      <a:pt x="391" y="682"/>
                    </a:lnTo>
                    <a:lnTo>
                      <a:pt x="390" y="678"/>
                    </a:lnTo>
                    <a:lnTo>
                      <a:pt x="390" y="674"/>
                    </a:lnTo>
                    <a:lnTo>
                      <a:pt x="387" y="668"/>
                    </a:lnTo>
                    <a:lnTo>
                      <a:pt x="385" y="660"/>
                    </a:lnTo>
                    <a:lnTo>
                      <a:pt x="378" y="644"/>
                    </a:lnTo>
                    <a:lnTo>
                      <a:pt x="373" y="631"/>
                    </a:lnTo>
                    <a:lnTo>
                      <a:pt x="373" y="631"/>
                    </a:lnTo>
                    <a:lnTo>
                      <a:pt x="368" y="618"/>
                    </a:lnTo>
                    <a:lnTo>
                      <a:pt x="367" y="606"/>
                    </a:lnTo>
                    <a:lnTo>
                      <a:pt x="369" y="592"/>
                    </a:lnTo>
                    <a:lnTo>
                      <a:pt x="376" y="579"/>
                    </a:lnTo>
                    <a:lnTo>
                      <a:pt x="386" y="568"/>
                    </a:lnTo>
                    <a:lnTo>
                      <a:pt x="398" y="562"/>
                    </a:lnTo>
                    <a:lnTo>
                      <a:pt x="407" y="559"/>
                    </a:lnTo>
                    <a:lnTo>
                      <a:pt x="416" y="558"/>
                    </a:lnTo>
                    <a:lnTo>
                      <a:pt x="425" y="556"/>
                    </a:lnTo>
                    <a:lnTo>
                      <a:pt x="634" y="556"/>
                    </a:lnTo>
                    <a:lnTo>
                      <a:pt x="634" y="573"/>
                    </a:lnTo>
                    <a:lnTo>
                      <a:pt x="425" y="573"/>
                    </a:lnTo>
                    <a:lnTo>
                      <a:pt x="418" y="573"/>
                    </a:lnTo>
                    <a:lnTo>
                      <a:pt x="411" y="575"/>
                    </a:lnTo>
                    <a:lnTo>
                      <a:pt x="404" y="576"/>
                    </a:lnTo>
                    <a:lnTo>
                      <a:pt x="398" y="579"/>
                    </a:lnTo>
                    <a:lnTo>
                      <a:pt x="393" y="583"/>
                    </a:lnTo>
                    <a:lnTo>
                      <a:pt x="389" y="588"/>
                    </a:lnTo>
                    <a:lnTo>
                      <a:pt x="385" y="593"/>
                    </a:lnTo>
                    <a:lnTo>
                      <a:pt x="384" y="600"/>
                    </a:lnTo>
                    <a:lnTo>
                      <a:pt x="382" y="606"/>
                    </a:lnTo>
                    <a:lnTo>
                      <a:pt x="384" y="611"/>
                    </a:lnTo>
                    <a:lnTo>
                      <a:pt x="385" y="618"/>
                    </a:lnTo>
                    <a:lnTo>
                      <a:pt x="387" y="624"/>
                    </a:lnTo>
                    <a:lnTo>
                      <a:pt x="387" y="624"/>
                    </a:lnTo>
                    <a:lnTo>
                      <a:pt x="394" y="638"/>
                    </a:lnTo>
                    <a:lnTo>
                      <a:pt x="401" y="655"/>
                    </a:lnTo>
                    <a:lnTo>
                      <a:pt x="406" y="670"/>
                    </a:lnTo>
                    <a:lnTo>
                      <a:pt x="407" y="678"/>
                    </a:lnTo>
                    <a:lnTo>
                      <a:pt x="407" y="685"/>
                    </a:lnTo>
                    <a:lnTo>
                      <a:pt x="404" y="707"/>
                    </a:lnTo>
                    <a:lnTo>
                      <a:pt x="394" y="727"/>
                    </a:lnTo>
                    <a:lnTo>
                      <a:pt x="380" y="744"/>
                    </a:lnTo>
                    <a:lnTo>
                      <a:pt x="360" y="757"/>
                    </a:lnTo>
                    <a:lnTo>
                      <a:pt x="346" y="762"/>
                    </a:lnTo>
                    <a:lnTo>
                      <a:pt x="330" y="763"/>
                    </a:lnTo>
                    <a:lnTo>
                      <a:pt x="314" y="762"/>
                    </a:lnTo>
                    <a:lnTo>
                      <a:pt x="300" y="757"/>
                    </a:lnTo>
                    <a:lnTo>
                      <a:pt x="287" y="749"/>
                    </a:lnTo>
                    <a:lnTo>
                      <a:pt x="275" y="738"/>
                    </a:lnTo>
                    <a:lnTo>
                      <a:pt x="263" y="723"/>
                    </a:lnTo>
                    <a:lnTo>
                      <a:pt x="255" y="704"/>
                    </a:lnTo>
                    <a:lnTo>
                      <a:pt x="253" y="685"/>
                    </a:lnTo>
                    <a:lnTo>
                      <a:pt x="253" y="678"/>
                    </a:lnTo>
                    <a:lnTo>
                      <a:pt x="255" y="670"/>
                    </a:lnTo>
                    <a:lnTo>
                      <a:pt x="257" y="662"/>
                    </a:lnTo>
                    <a:lnTo>
                      <a:pt x="259" y="655"/>
                    </a:lnTo>
                    <a:lnTo>
                      <a:pt x="266" y="638"/>
                    </a:lnTo>
                    <a:lnTo>
                      <a:pt x="272" y="624"/>
                    </a:lnTo>
                    <a:lnTo>
                      <a:pt x="275" y="618"/>
                    </a:lnTo>
                    <a:lnTo>
                      <a:pt x="276" y="611"/>
                    </a:lnTo>
                    <a:lnTo>
                      <a:pt x="278" y="606"/>
                    </a:lnTo>
                    <a:lnTo>
                      <a:pt x="276" y="600"/>
                    </a:lnTo>
                    <a:lnTo>
                      <a:pt x="274" y="594"/>
                    </a:lnTo>
                    <a:lnTo>
                      <a:pt x="270" y="589"/>
                    </a:lnTo>
                    <a:lnTo>
                      <a:pt x="263" y="584"/>
                    </a:lnTo>
                    <a:lnTo>
                      <a:pt x="247" y="576"/>
                    </a:lnTo>
                    <a:lnTo>
                      <a:pt x="230" y="573"/>
                    </a:lnTo>
                    <a:lnTo>
                      <a:pt x="230" y="573"/>
                    </a:lnTo>
                    <a:lnTo>
                      <a:pt x="0" y="573"/>
                    </a:lnTo>
                    <a:lnTo>
                      <a:pt x="0" y="533"/>
                    </a:lnTo>
                    <a:lnTo>
                      <a:pt x="0" y="521"/>
                    </a:lnTo>
                    <a:lnTo>
                      <a:pt x="0" y="330"/>
                    </a:lnTo>
                    <a:lnTo>
                      <a:pt x="0" y="326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3" y="315"/>
                    </a:lnTo>
                    <a:lnTo>
                      <a:pt x="5" y="309"/>
                    </a:lnTo>
                    <a:lnTo>
                      <a:pt x="7" y="305"/>
                    </a:lnTo>
                    <a:lnTo>
                      <a:pt x="10" y="302"/>
                    </a:lnTo>
                    <a:lnTo>
                      <a:pt x="14" y="300"/>
                    </a:lnTo>
                    <a:lnTo>
                      <a:pt x="20" y="297"/>
                    </a:lnTo>
                    <a:lnTo>
                      <a:pt x="25" y="297"/>
                    </a:lnTo>
                    <a:lnTo>
                      <a:pt x="31" y="297"/>
                    </a:lnTo>
                    <a:lnTo>
                      <a:pt x="37" y="298"/>
                    </a:lnTo>
                    <a:lnTo>
                      <a:pt x="41" y="301"/>
                    </a:lnTo>
                    <a:lnTo>
                      <a:pt x="41" y="301"/>
                    </a:lnTo>
                    <a:lnTo>
                      <a:pt x="44" y="302"/>
                    </a:lnTo>
                    <a:lnTo>
                      <a:pt x="52" y="306"/>
                    </a:lnTo>
                    <a:lnTo>
                      <a:pt x="63" y="310"/>
                    </a:lnTo>
                    <a:lnTo>
                      <a:pt x="75" y="315"/>
                    </a:lnTo>
                    <a:lnTo>
                      <a:pt x="86" y="318"/>
                    </a:lnTo>
                    <a:lnTo>
                      <a:pt x="93" y="321"/>
                    </a:lnTo>
                    <a:lnTo>
                      <a:pt x="99" y="321"/>
                    </a:lnTo>
                    <a:lnTo>
                      <a:pt x="105" y="322"/>
                    </a:lnTo>
                    <a:lnTo>
                      <a:pt x="124" y="318"/>
                    </a:lnTo>
                    <a:lnTo>
                      <a:pt x="143" y="310"/>
                    </a:lnTo>
                    <a:lnTo>
                      <a:pt x="158" y="297"/>
                    </a:lnTo>
                    <a:lnTo>
                      <a:pt x="170" y="280"/>
                    </a:lnTo>
                    <a:lnTo>
                      <a:pt x="178" y="259"/>
                    </a:lnTo>
                    <a:lnTo>
                      <a:pt x="181" y="237"/>
                    </a:lnTo>
                    <a:lnTo>
                      <a:pt x="178" y="213"/>
                    </a:lnTo>
                    <a:lnTo>
                      <a:pt x="170" y="194"/>
                    </a:lnTo>
                    <a:lnTo>
                      <a:pt x="158" y="177"/>
                    </a:lnTo>
                    <a:lnTo>
                      <a:pt x="143" y="164"/>
                    </a:lnTo>
                    <a:lnTo>
                      <a:pt x="124" y="154"/>
                    </a:lnTo>
                    <a:lnTo>
                      <a:pt x="105" y="152"/>
                    </a:lnTo>
                    <a:lnTo>
                      <a:pt x="99" y="152"/>
                    </a:lnTo>
                    <a:lnTo>
                      <a:pt x="93" y="153"/>
                    </a:lnTo>
                    <a:lnTo>
                      <a:pt x="86" y="154"/>
                    </a:lnTo>
                    <a:lnTo>
                      <a:pt x="77" y="157"/>
                    </a:lnTo>
                    <a:lnTo>
                      <a:pt x="67" y="161"/>
                    </a:lnTo>
                    <a:lnTo>
                      <a:pt x="55" y="166"/>
                    </a:lnTo>
                    <a:lnTo>
                      <a:pt x="46" y="170"/>
                    </a:lnTo>
                    <a:lnTo>
                      <a:pt x="41" y="173"/>
                    </a:lnTo>
                    <a:lnTo>
                      <a:pt x="33" y="175"/>
                    </a:lnTo>
                    <a:lnTo>
                      <a:pt x="25" y="177"/>
                    </a:lnTo>
                    <a:lnTo>
                      <a:pt x="20" y="175"/>
                    </a:lnTo>
                    <a:lnTo>
                      <a:pt x="14" y="174"/>
                    </a:lnTo>
                    <a:lnTo>
                      <a:pt x="10" y="170"/>
                    </a:lnTo>
                    <a:lnTo>
                      <a:pt x="7" y="168"/>
                    </a:lnTo>
                    <a:lnTo>
                      <a:pt x="4" y="164"/>
                    </a:lnTo>
                    <a:lnTo>
                      <a:pt x="1" y="15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0" y="147"/>
                    </a:lnTo>
                    <a:lnTo>
                      <a:pt x="0" y="145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39" name="Freeform 2233"/>
              <p:cNvSpPr>
                <a:spLocks/>
              </p:cNvSpPr>
              <p:nvPr/>
            </p:nvSpPr>
            <p:spPr bwMode="auto">
              <a:xfrm>
                <a:off x="5268913" y="2693988"/>
                <a:ext cx="1654175" cy="928688"/>
              </a:xfrm>
              <a:custGeom>
                <a:avLst/>
                <a:gdLst>
                  <a:gd name="T0" fmla="*/ 859 w 1042"/>
                  <a:gd name="T1" fmla="*/ 167 h 585"/>
                  <a:gd name="T2" fmla="*/ 880 w 1042"/>
                  <a:gd name="T3" fmla="*/ 193 h 585"/>
                  <a:gd name="T4" fmla="*/ 916 w 1042"/>
                  <a:gd name="T5" fmla="*/ 187 h 585"/>
                  <a:gd name="T6" fmla="*/ 990 w 1042"/>
                  <a:gd name="T7" fmla="*/ 172 h 585"/>
                  <a:gd name="T8" fmla="*/ 1039 w 1042"/>
                  <a:gd name="T9" fmla="*/ 272 h 585"/>
                  <a:gd name="T10" fmla="*/ 962 w 1042"/>
                  <a:gd name="T11" fmla="*/ 329 h 585"/>
                  <a:gd name="T12" fmla="*/ 907 w 1042"/>
                  <a:gd name="T13" fmla="*/ 310 h 585"/>
                  <a:gd name="T14" fmla="*/ 880 w 1042"/>
                  <a:gd name="T15" fmla="*/ 307 h 585"/>
                  <a:gd name="T16" fmla="*/ 859 w 1042"/>
                  <a:gd name="T17" fmla="*/ 335 h 585"/>
                  <a:gd name="T18" fmla="*/ 825 w 1042"/>
                  <a:gd name="T19" fmla="*/ 585 h 585"/>
                  <a:gd name="T20" fmla="*/ 666 w 1042"/>
                  <a:gd name="T21" fmla="*/ 585 h 585"/>
                  <a:gd name="T22" fmla="*/ 602 w 1042"/>
                  <a:gd name="T23" fmla="*/ 577 h 585"/>
                  <a:gd name="T24" fmla="*/ 597 w 1042"/>
                  <a:gd name="T25" fmla="*/ 542 h 585"/>
                  <a:gd name="T26" fmla="*/ 617 w 1042"/>
                  <a:gd name="T27" fmla="*/ 488 h 585"/>
                  <a:gd name="T28" fmla="*/ 576 w 1042"/>
                  <a:gd name="T29" fmla="*/ 411 h 585"/>
                  <a:gd name="T30" fmla="*/ 459 w 1042"/>
                  <a:gd name="T31" fmla="*/ 438 h 585"/>
                  <a:gd name="T32" fmla="*/ 453 w 1042"/>
                  <a:gd name="T33" fmla="*/ 505 h 585"/>
                  <a:gd name="T34" fmla="*/ 471 w 1042"/>
                  <a:gd name="T35" fmla="*/ 549 h 585"/>
                  <a:gd name="T36" fmla="*/ 453 w 1042"/>
                  <a:gd name="T37" fmla="*/ 582 h 585"/>
                  <a:gd name="T38" fmla="*/ 185 w 1042"/>
                  <a:gd name="T39" fmla="*/ 341 h 585"/>
                  <a:gd name="T40" fmla="*/ 171 w 1042"/>
                  <a:gd name="T41" fmla="*/ 307 h 585"/>
                  <a:gd name="T42" fmla="*/ 141 w 1042"/>
                  <a:gd name="T43" fmla="*/ 302 h 585"/>
                  <a:gd name="T44" fmla="*/ 88 w 1042"/>
                  <a:gd name="T45" fmla="*/ 323 h 585"/>
                  <a:gd name="T46" fmla="*/ 10 w 1042"/>
                  <a:gd name="T47" fmla="*/ 285 h 585"/>
                  <a:gd name="T48" fmla="*/ 35 w 1042"/>
                  <a:gd name="T49" fmla="*/ 176 h 585"/>
                  <a:gd name="T50" fmla="*/ 106 w 1042"/>
                  <a:gd name="T51" fmla="*/ 172 h 585"/>
                  <a:gd name="T52" fmla="*/ 147 w 1042"/>
                  <a:gd name="T53" fmla="*/ 189 h 585"/>
                  <a:gd name="T54" fmla="*/ 175 w 1042"/>
                  <a:gd name="T55" fmla="*/ 179 h 585"/>
                  <a:gd name="T56" fmla="*/ 185 w 1042"/>
                  <a:gd name="T57" fmla="*/ 149 h 585"/>
                  <a:gd name="T58" fmla="*/ 202 w 1042"/>
                  <a:gd name="T59" fmla="*/ 163 h 585"/>
                  <a:gd name="T60" fmla="*/ 175 w 1042"/>
                  <a:gd name="T61" fmla="*/ 200 h 585"/>
                  <a:gd name="T62" fmla="*/ 119 w 1042"/>
                  <a:gd name="T63" fmla="*/ 196 h 585"/>
                  <a:gd name="T64" fmla="*/ 72 w 1042"/>
                  <a:gd name="T65" fmla="*/ 182 h 585"/>
                  <a:gd name="T66" fmla="*/ 17 w 1042"/>
                  <a:gd name="T67" fmla="*/ 246 h 585"/>
                  <a:gd name="T68" fmla="*/ 72 w 1042"/>
                  <a:gd name="T69" fmla="*/ 310 h 585"/>
                  <a:gd name="T70" fmla="*/ 111 w 1042"/>
                  <a:gd name="T71" fmla="*/ 298 h 585"/>
                  <a:gd name="T72" fmla="*/ 165 w 1042"/>
                  <a:gd name="T73" fmla="*/ 286 h 585"/>
                  <a:gd name="T74" fmla="*/ 200 w 1042"/>
                  <a:gd name="T75" fmla="*/ 336 h 585"/>
                  <a:gd name="T76" fmla="*/ 347 w 1042"/>
                  <a:gd name="T77" fmla="*/ 568 h 585"/>
                  <a:gd name="T78" fmla="*/ 456 w 1042"/>
                  <a:gd name="T79" fmla="*/ 561 h 585"/>
                  <a:gd name="T80" fmla="*/ 452 w 1042"/>
                  <a:gd name="T81" fmla="*/ 544 h 585"/>
                  <a:gd name="T82" fmla="*/ 431 w 1042"/>
                  <a:gd name="T83" fmla="*/ 476 h 585"/>
                  <a:gd name="T84" fmla="*/ 533 w 1042"/>
                  <a:gd name="T85" fmla="*/ 383 h 585"/>
                  <a:gd name="T86" fmla="*/ 634 w 1042"/>
                  <a:gd name="T87" fmla="*/ 476 h 585"/>
                  <a:gd name="T88" fmla="*/ 611 w 1042"/>
                  <a:gd name="T89" fmla="*/ 548 h 585"/>
                  <a:gd name="T90" fmla="*/ 613 w 1042"/>
                  <a:gd name="T91" fmla="*/ 564 h 585"/>
                  <a:gd name="T92" fmla="*/ 666 w 1042"/>
                  <a:gd name="T93" fmla="*/ 568 h 585"/>
                  <a:gd name="T94" fmla="*/ 814 w 1042"/>
                  <a:gd name="T95" fmla="*/ 568 h 585"/>
                  <a:gd name="T96" fmla="*/ 842 w 1042"/>
                  <a:gd name="T97" fmla="*/ 341 h 585"/>
                  <a:gd name="T98" fmla="*/ 867 w 1042"/>
                  <a:gd name="T99" fmla="*/ 295 h 585"/>
                  <a:gd name="T100" fmla="*/ 923 w 1042"/>
                  <a:gd name="T101" fmla="*/ 299 h 585"/>
                  <a:gd name="T102" fmla="*/ 970 w 1042"/>
                  <a:gd name="T103" fmla="*/ 314 h 585"/>
                  <a:gd name="T104" fmla="*/ 1026 w 1042"/>
                  <a:gd name="T105" fmla="*/ 250 h 585"/>
                  <a:gd name="T106" fmla="*/ 970 w 1042"/>
                  <a:gd name="T107" fmla="*/ 185 h 585"/>
                  <a:gd name="T108" fmla="*/ 931 w 1042"/>
                  <a:gd name="T109" fmla="*/ 197 h 585"/>
                  <a:gd name="T110" fmla="*/ 867 w 1042"/>
                  <a:gd name="T111" fmla="*/ 205 h 585"/>
                  <a:gd name="T112" fmla="*/ 840 w 1042"/>
                  <a:gd name="T113" fmla="*/ 168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2" h="585">
                    <a:moveTo>
                      <a:pt x="842" y="0"/>
                    </a:moveTo>
                    <a:lnTo>
                      <a:pt x="857" y="10"/>
                    </a:lnTo>
                    <a:lnTo>
                      <a:pt x="857" y="154"/>
                    </a:lnTo>
                    <a:lnTo>
                      <a:pt x="857" y="158"/>
                    </a:lnTo>
                    <a:lnTo>
                      <a:pt x="857" y="159"/>
                    </a:lnTo>
                    <a:lnTo>
                      <a:pt x="859" y="167"/>
                    </a:lnTo>
                    <a:lnTo>
                      <a:pt x="860" y="174"/>
                    </a:lnTo>
                    <a:lnTo>
                      <a:pt x="863" y="179"/>
                    </a:lnTo>
                    <a:lnTo>
                      <a:pt x="867" y="184"/>
                    </a:lnTo>
                    <a:lnTo>
                      <a:pt x="871" y="188"/>
                    </a:lnTo>
                    <a:lnTo>
                      <a:pt x="874" y="191"/>
                    </a:lnTo>
                    <a:lnTo>
                      <a:pt x="880" y="193"/>
                    </a:lnTo>
                    <a:lnTo>
                      <a:pt x="884" y="195"/>
                    </a:lnTo>
                    <a:lnTo>
                      <a:pt x="889" y="195"/>
                    </a:lnTo>
                    <a:lnTo>
                      <a:pt x="895" y="195"/>
                    </a:lnTo>
                    <a:lnTo>
                      <a:pt x="902" y="193"/>
                    </a:lnTo>
                    <a:lnTo>
                      <a:pt x="907" y="191"/>
                    </a:lnTo>
                    <a:lnTo>
                      <a:pt x="916" y="187"/>
                    </a:lnTo>
                    <a:lnTo>
                      <a:pt x="928" y="182"/>
                    </a:lnTo>
                    <a:lnTo>
                      <a:pt x="941" y="176"/>
                    </a:lnTo>
                    <a:lnTo>
                      <a:pt x="954" y="172"/>
                    </a:lnTo>
                    <a:lnTo>
                      <a:pt x="962" y="170"/>
                    </a:lnTo>
                    <a:lnTo>
                      <a:pt x="970" y="170"/>
                    </a:lnTo>
                    <a:lnTo>
                      <a:pt x="990" y="172"/>
                    </a:lnTo>
                    <a:lnTo>
                      <a:pt x="1007" y="182"/>
                    </a:lnTo>
                    <a:lnTo>
                      <a:pt x="1021" y="193"/>
                    </a:lnTo>
                    <a:lnTo>
                      <a:pt x="1033" y="210"/>
                    </a:lnTo>
                    <a:lnTo>
                      <a:pt x="1039" y="229"/>
                    </a:lnTo>
                    <a:lnTo>
                      <a:pt x="1042" y="250"/>
                    </a:lnTo>
                    <a:lnTo>
                      <a:pt x="1039" y="272"/>
                    </a:lnTo>
                    <a:lnTo>
                      <a:pt x="1033" y="290"/>
                    </a:lnTo>
                    <a:lnTo>
                      <a:pt x="1021" y="307"/>
                    </a:lnTo>
                    <a:lnTo>
                      <a:pt x="1007" y="319"/>
                    </a:lnTo>
                    <a:lnTo>
                      <a:pt x="990" y="328"/>
                    </a:lnTo>
                    <a:lnTo>
                      <a:pt x="970" y="331"/>
                    </a:lnTo>
                    <a:lnTo>
                      <a:pt x="962" y="329"/>
                    </a:lnTo>
                    <a:lnTo>
                      <a:pt x="954" y="328"/>
                    </a:lnTo>
                    <a:lnTo>
                      <a:pt x="945" y="326"/>
                    </a:lnTo>
                    <a:lnTo>
                      <a:pt x="936" y="323"/>
                    </a:lnTo>
                    <a:lnTo>
                      <a:pt x="926" y="318"/>
                    </a:lnTo>
                    <a:lnTo>
                      <a:pt x="915" y="314"/>
                    </a:lnTo>
                    <a:lnTo>
                      <a:pt x="907" y="310"/>
                    </a:lnTo>
                    <a:lnTo>
                      <a:pt x="907" y="310"/>
                    </a:lnTo>
                    <a:lnTo>
                      <a:pt x="902" y="307"/>
                    </a:lnTo>
                    <a:lnTo>
                      <a:pt x="895" y="306"/>
                    </a:lnTo>
                    <a:lnTo>
                      <a:pt x="889" y="306"/>
                    </a:lnTo>
                    <a:lnTo>
                      <a:pt x="884" y="306"/>
                    </a:lnTo>
                    <a:lnTo>
                      <a:pt x="880" y="307"/>
                    </a:lnTo>
                    <a:lnTo>
                      <a:pt x="874" y="310"/>
                    </a:lnTo>
                    <a:lnTo>
                      <a:pt x="871" y="312"/>
                    </a:lnTo>
                    <a:lnTo>
                      <a:pt x="867" y="316"/>
                    </a:lnTo>
                    <a:lnTo>
                      <a:pt x="863" y="322"/>
                    </a:lnTo>
                    <a:lnTo>
                      <a:pt x="860" y="328"/>
                    </a:lnTo>
                    <a:lnTo>
                      <a:pt x="859" y="335"/>
                    </a:lnTo>
                    <a:lnTo>
                      <a:pt x="857" y="343"/>
                    </a:lnTo>
                    <a:lnTo>
                      <a:pt x="857" y="346"/>
                    </a:lnTo>
                    <a:lnTo>
                      <a:pt x="857" y="585"/>
                    </a:lnTo>
                    <a:lnTo>
                      <a:pt x="850" y="585"/>
                    </a:lnTo>
                    <a:lnTo>
                      <a:pt x="838" y="585"/>
                    </a:lnTo>
                    <a:lnTo>
                      <a:pt x="825" y="585"/>
                    </a:lnTo>
                    <a:lnTo>
                      <a:pt x="814" y="585"/>
                    </a:lnTo>
                    <a:lnTo>
                      <a:pt x="809" y="585"/>
                    </a:lnTo>
                    <a:lnTo>
                      <a:pt x="711" y="585"/>
                    </a:lnTo>
                    <a:lnTo>
                      <a:pt x="700" y="585"/>
                    </a:lnTo>
                    <a:lnTo>
                      <a:pt x="700" y="585"/>
                    </a:lnTo>
                    <a:lnTo>
                      <a:pt x="666" y="585"/>
                    </a:lnTo>
                    <a:lnTo>
                      <a:pt x="626" y="585"/>
                    </a:lnTo>
                    <a:lnTo>
                      <a:pt x="624" y="585"/>
                    </a:lnTo>
                    <a:lnTo>
                      <a:pt x="618" y="583"/>
                    </a:lnTo>
                    <a:lnTo>
                      <a:pt x="613" y="582"/>
                    </a:lnTo>
                    <a:lnTo>
                      <a:pt x="607" y="580"/>
                    </a:lnTo>
                    <a:lnTo>
                      <a:pt x="602" y="577"/>
                    </a:lnTo>
                    <a:lnTo>
                      <a:pt x="598" y="573"/>
                    </a:lnTo>
                    <a:lnTo>
                      <a:pt x="596" y="568"/>
                    </a:lnTo>
                    <a:lnTo>
                      <a:pt x="593" y="562"/>
                    </a:lnTo>
                    <a:lnTo>
                      <a:pt x="593" y="557"/>
                    </a:lnTo>
                    <a:lnTo>
                      <a:pt x="594" y="549"/>
                    </a:lnTo>
                    <a:lnTo>
                      <a:pt x="597" y="542"/>
                    </a:lnTo>
                    <a:lnTo>
                      <a:pt x="600" y="536"/>
                    </a:lnTo>
                    <a:lnTo>
                      <a:pt x="602" y="528"/>
                    </a:lnTo>
                    <a:lnTo>
                      <a:pt x="607" y="518"/>
                    </a:lnTo>
                    <a:lnTo>
                      <a:pt x="611" y="506"/>
                    </a:lnTo>
                    <a:lnTo>
                      <a:pt x="615" y="494"/>
                    </a:lnTo>
                    <a:lnTo>
                      <a:pt x="617" y="488"/>
                    </a:lnTo>
                    <a:lnTo>
                      <a:pt x="618" y="481"/>
                    </a:lnTo>
                    <a:lnTo>
                      <a:pt x="618" y="476"/>
                    </a:lnTo>
                    <a:lnTo>
                      <a:pt x="615" y="456"/>
                    </a:lnTo>
                    <a:lnTo>
                      <a:pt x="606" y="438"/>
                    </a:lnTo>
                    <a:lnTo>
                      <a:pt x="593" y="422"/>
                    </a:lnTo>
                    <a:lnTo>
                      <a:pt x="576" y="411"/>
                    </a:lnTo>
                    <a:lnTo>
                      <a:pt x="555" y="403"/>
                    </a:lnTo>
                    <a:lnTo>
                      <a:pt x="533" y="400"/>
                    </a:lnTo>
                    <a:lnTo>
                      <a:pt x="511" y="403"/>
                    </a:lnTo>
                    <a:lnTo>
                      <a:pt x="490" y="411"/>
                    </a:lnTo>
                    <a:lnTo>
                      <a:pt x="473" y="422"/>
                    </a:lnTo>
                    <a:lnTo>
                      <a:pt x="459" y="438"/>
                    </a:lnTo>
                    <a:lnTo>
                      <a:pt x="450" y="456"/>
                    </a:lnTo>
                    <a:lnTo>
                      <a:pt x="448" y="476"/>
                    </a:lnTo>
                    <a:lnTo>
                      <a:pt x="448" y="481"/>
                    </a:lnTo>
                    <a:lnTo>
                      <a:pt x="449" y="488"/>
                    </a:lnTo>
                    <a:lnTo>
                      <a:pt x="450" y="494"/>
                    </a:lnTo>
                    <a:lnTo>
                      <a:pt x="453" y="505"/>
                    </a:lnTo>
                    <a:lnTo>
                      <a:pt x="457" y="514"/>
                    </a:lnTo>
                    <a:lnTo>
                      <a:pt x="462" y="527"/>
                    </a:lnTo>
                    <a:lnTo>
                      <a:pt x="466" y="536"/>
                    </a:lnTo>
                    <a:lnTo>
                      <a:pt x="469" y="542"/>
                    </a:lnTo>
                    <a:lnTo>
                      <a:pt x="469" y="542"/>
                    </a:lnTo>
                    <a:lnTo>
                      <a:pt x="471" y="549"/>
                    </a:lnTo>
                    <a:lnTo>
                      <a:pt x="473" y="557"/>
                    </a:lnTo>
                    <a:lnTo>
                      <a:pt x="473" y="562"/>
                    </a:lnTo>
                    <a:lnTo>
                      <a:pt x="470" y="568"/>
                    </a:lnTo>
                    <a:lnTo>
                      <a:pt x="467" y="573"/>
                    </a:lnTo>
                    <a:lnTo>
                      <a:pt x="463" y="577"/>
                    </a:lnTo>
                    <a:lnTo>
                      <a:pt x="453" y="582"/>
                    </a:lnTo>
                    <a:lnTo>
                      <a:pt x="441" y="585"/>
                    </a:lnTo>
                    <a:lnTo>
                      <a:pt x="440" y="585"/>
                    </a:lnTo>
                    <a:lnTo>
                      <a:pt x="347" y="585"/>
                    </a:lnTo>
                    <a:lnTo>
                      <a:pt x="224" y="585"/>
                    </a:lnTo>
                    <a:lnTo>
                      <a:pt x="185" y="585"/>
                    </a:lnTo>
                    <a:lnTo>
                      <a:pt x="185" y="341"/>
                    </a:lnTo>
                    <a:lnTo>
                      <a:pt x="185" y="337"/>
                    </a:lnTo>
                    <a:lnTo>
                      <a:pt x="183" y="329"/>
                    </a:lnTo>
                    <a:lnTo>
                      <a:pt x="182" y="323"/>
                    </a:lnTo>
                    <a:lnTo>
                      <a:pt x="179" y="316"/>
                    </a:lnTo>
                    <a:lnTo>
                      <a:pt x="175" y="311"/>
                    </a:lnTo>
                    <a:lnTo>
                      <a:pt x="171" y="307"/>
                    </a:lnTo>
                    <a:lnTo>
                      <a:pt x="168" y="305"/>
                    </a:lnTo>
                    <a:lnTo>
                      <a:pt x="162" y="302"/>
                    </a:lnTo>
                    <a:lnTo>
                      <a:pt x="158" y="301"/>
                    </a:lnTo>
                    <a:lnTo>
                      <a:pt x="153" y="301"/>
                    </a:lnTo>
                    <a:lnTo>
                      <a:pt x="147" y="301"/>
                    </a:lnTo>
                    <a:lnTo>
                      <a:pt x="141" y="302"/>
                    </a:lnTo>
                    <a:lnTo>
                      <a:pt x="135" y="305"/>
                    </a:lnTo>
                    <a:lnTo>
                      <a:pt x="135" y="305"/>
                    </a:lnTo>
                    <a:lnTo>
                      <a:pt x="126" y="309"/>
                    </a:lnTo>
                    <a:lnTo>
                      <a:pt x="114" y="314"/>
                    </a:lnTo>
                    <a:lnTo>
                      <a:pt x="101" y="319"/>
                    </a:lnTo>
                    <a:lnTo>
                      <a:pt x="88" y="323"/>
                    </a:lnTo>
                    <a:lnTo>
                      <a:pt x="80" y="326"/>
                    </a:lnTo>
                    <a:lnTo>
                      <a:pt x="72" y="326"/>
                    </a:lnTo>
                    <a:lnTo>
                      <a:pt x="52" y="323"/>
                    </a:lnTo>
                    <a:lnTo>
                      <a:pt x="35" y="314"/>
                    </a:lnTo>
                    <a:lnTo>
                      <a:pt x="21" y="302"/>
                    </a:lnTo>
                    <a:lnTo>
                      <a:pt x="10" y="285"/>
                    </a:lnTo>
                    <a:lnTo>
                      <a:pt x="3" y="267"/>
                    </a:lnTo>
                    <a:lnTo>
                      <a:pt x="0" y="246"/>
                    </a:lnTo>
                    <a:lnTo>
                      <a:pt x="3" y="223"/>
                    </a:lnTo>
                    <a:lnTo>
                      <a:pt x="10" y="205"/>
                    </a:lnTo>
                    <a:lnTo>
                      <a:pt x="21" y="188"/>
                    </a:lnTo>
                    <a:lnTo>
                      <a:pt x="35" y="176"/>
                    </a:lnTo>
                    <a:lnTo>
                      <a:pt x="52" y="167"/>
                    </a:lnTo>
                    <a:lnTo>
                      <a:pt x="72" y="165"/>
                    </a:lnTo>
                    <a:lnTo>
                      <a:pt x="80" y="166"/>
                    </a:lnTo>
                    <a:lnTo>
                      <a:pt x="88" y="167"/>
                    </a:lnTo>
                    <a:lnTo>
                      <a:pt x="97" y="170"/>
                    </a:lnTo>
                    <a:lnTo>
                      <a:pt x="106" y="172"/>
                    </a:lnTo>
                    <a:lnTo>
                      <a:pt x="118" y="178"/>
                    </a:lnTo>
                    <a:lnTo>
                      <a:pt x="127" y="182"/>
                    </a:lnTo>
                    <a:lnTo>
                      <a:pt x="135" y="185"/>
                    </a:lnTo>
                    <a:lnTo>
                      <a:pt x="135" y="185"/>
                    </a:lnTo>
                    <a:lnTo>
                      <a:pt x="141" y="188"/>
                    </a:lnTo>
                    <a:lnTo>
                      <a:pt x="147" y="189"/>
                    </a:lnTo>
                    <a:lnTo>
                      <a:pt x="153" y="189"/>
                    </a:lnTo>
                    <a:lnTo>
                      <a:pt x="158" y="189"/>
                    </a:lnTo>
                    <a:lnTo>
                      <a:pt x="164" y="188"/>
                    </a:lnTo>
                    <a:lnTo>
                      <a:pt x="168" y="185"/>
                    </a:lnTo>
                    <a:lnTo>
                      <a:pt x="171" y="183"/>
                    </a:lnTo>
                    <a:lnTo>
                      <a:pt x="175" y="179"/>
                    </a:lnTo>
                    <a:lnTo>
                      <a:pt x="179" y="174"/>
                    </a:lnTo>
                    <a:lnTo>
                      <a:pt x="182" y="168"/>
                    </a:lnTo>
                    <a:lnTo>
                      <a:pt x="183" y="162"/>
                    </a:lnTo>
                    <a:lnTo>
                      <a:pt x="185" y="154"/>
                    </a:lnTo>
                    <a:lnTo>
                      <a:pt x="185" y="153"/>
                    </a:lnTo>
                    <a:lnTo>
                      <a:pt x="185" y="149"/>
                    </a:lnTo>
                    <a:lnTo>
                      <a:pt x="185" y="11"/>
                    </a:lnTo>
                    <a:lnTo>
                      <a:pt x="202" y="2"/>
                    </a:lnTo>
                    <a:lnTo>
                      <a:pt x="202" y="149"/>
                    </a:lnTo>
                    <a:lnTo>
                      <a:pt x="202" y="153"/>
                    </a:lnTo>
                    <a:lnTo>
                      <a:pt x="202" y="155"/>
                    </a:lnTo>
                    <a:lnTo>
                      <a:pt x="202" y="163"/>
                    </a:lnTo>
                    <a:lnTo>
                      <a:pt x="199" y="163"/>
                    </a:lnTo>
                    <a:lnTo>
                      <a:pt x="198" y="170"/>
                    </a:lnTo>
                    <a:lnTo>
                      <a:pt x="194" y="182"/>
                    </a:lnTo>
                    <a:lnTo>
                      <a:pt x="188" y="189"/>
                    </a:lnTo>
                    <a:lnTo>
                      <a:pt x="182" y="195"/>
                    </a:lnTo>
                    <a:lnTo>
                      <a:pt x="175" y="200"/>
                    </a:lnTo>
                    <a:lnTo>
                      <a:pt x="165" y="205"/>
                    </a:lnTo>
                    <a:lnTo>
                      <a:pt x="153" y="206"/>
                    </a:lnTo>
                    <a:lnTo>
                      <a:pt x="140" y="205"/>
                    </a:lnTo>
                    <a:lnTo>
                      <a:pt x="127" y="200"/>
                    </a:lnTo>
                    <a:lnTo>
                      <a:pt x="127" y="200"/>
                    </a:lnTo>
                    <a:lnTo>
                      <a:pt x="119" y="196"/>
                    </a:lnTo>
                    <a:lnTo>
                      <a:pt x="109" y="192"/>
                    </a:lnTo>
                    <a:lnTo>
                      <a:pt x="96" y="187"/>
                    </a:lnTo>
                    <a:lnTo>
                      <a:pt x="84" y="183"/>
                    </a:lnTo>
                    <a:lnTo>
                      <a:pt x="80" y="182"/>
                    </a:lnTo>
                    <a:lnTo>
                      <a:pt x="75" y="182"/>
                    </a:lnTo>
                    <a:lnTo>
                      <a:pt x="72" y="182"/>
                    </a:lnTo>
                    <a:lnTo>
                      <a:pt x="58" y="183"/>
                    </a:lnTo>
                    <a:lnTo>
                      <a:pt x="44" y="189"/>
                    </a:lnTo>
                    <a:lnTo>
                      <a:pt x="33" y="200"/>
                    </a:lnTo>
                    <a:lnTo>
                      <a:pt x="25" y="213"/>
                    </a:lnTo>
                    <a:lnTo>
                      <a:pt x="18" y="227"/>
                    </a:lnTo>
                    <a:lnTo>
                      <a:pt x="17" y="246"/>
                    </a:lnTo>
                    <a:lnTo>
                      <a:pt x="18" y="263"/>
                    </a:lnTo>
                    <a:lnTo>
                      <a:pt x="25" y="278"/>
                    </a:lnTo>
                    <a:lnTo>
                      <a:pt x="33" y="292"/>
                    </a:lnTo>
                    <a:lnTo>
                      <a:pt x="44" y="301"/>
                    </a:lnTo>
                    <a:lnTo>
                      <a:pt x="58" y="307"/>
                    </a:lnTo>
                    <a:lnTo>
                      <a:pt x="72" y="310"/>
                    </a:lnTo>
                    <a:lnTo>
                      <a:pt x="75" y="310"/>
                    </a:lnTo>
                    <a:lnTo>
                      <a:pt x="80" y="309"/>
                    </a:lnTo>
                    <a:lnTo>
                      <a:pt x="84" y="307"/>
                    </a:lnTo>
                    <a:lnTo>
                      <a:pt x="92" y="305"/>
                    </a:lnTo>
                    <a:lnTo>
                      <a:pt x="101" y="302"/>
                    </a:lnTo>
                    <a:lnTo>
                      <a:pt x="111" y="298"/>
                    </a:lnTo>
                    <a:lnTo>
                      <a:pt x="120" y="294"/>
                    </a:lnTo>
                    <a:lnTo>
                      <a:pt x="127" y="290"/>
                    </a:lnTo>
                    <a:lnTo>
                      <a:pt x="127" y="290"/>
                    </a:lnTo>
                    <a:lnTo>
                      <a:pt x="140" y="286"/>
                    </a:lnTo>
                    <a:lnTo>
                      <a:pt x="153" y="284"/>
                    </a:lnTo>
                    <a:lnTo>
                      <a:pt x="165" y="286"/>
                    </a:lnTo>
                    <a:lnTo>
                      <a:pt x="175" y="290"/>
                    </a:lnTo>
                    <a:lnTo>
                      <a:pt x="183" y="295"/>
                    </a:lnTo>
                    <a:lnTo>
                      <a:pt x="188" y="302"/>
                    </a:lnTo>
                    <a:lnTo>
                      <a:pt x="194" y="309"/>
                    </a:lnTo>
                    <a:lnTo>
                      <a:pt x="199" y="322"/>
                    </a:lnTo>
                    <a:lnTo>
                      <a:pt x="200" y="336"/>
                    </a:lnTo>
                    <a:lnTo>
                      <a:pt x="200" y="336"/>
                    </a:lnTo>
                    <a:lnTo>
                      <a:pt x="200" y="336"/>
                    </a:lnTo>
                    <a:lnTo>
                      <a:pt x="202" y="341"/>
                    </a:lnTo>
                    <a:lnTo>
                      <a:pt x="202" y="568"/>
                    </a:lnTo>
                    <a:lnTo>
                      <a:pt x="224" y="568"/>
                    </a:lnTo>
                    <a:lnTo>
                      <a:pt x="347" y="568"/>
                    </a:lnTo>
                    <a:lnTo>
                      <a:pt x="440" y="568"/>
                    </a:lnTo>
                    <a:lnTo>
                      <a:pt x="444" y="568"/>
                    </a:lnTo>
                    <a:lnTo>
                      <a:pt x="448" y="566"/>
                    </a:lnTo>
                    <a:lnTo>
                      <a:pt x="450" y="565"/>
                    </a:lnTo>
                    <a:lnTo>
                      <a:pt x="454" y="564"/>
                    </a:lnTo>
                    <a:lnTo>
                      <a:pt x="456" y="561"/>
                    </a:lnTo>
                    <a:lnTo>
                      <a:pt x="457" y="560"/>
                    </a:lnTo>
                    <a:lnTo>
                      <a:pt x="457" y="557"/>
                    </a:lnTo>
                    <a:lnTo>
                      <a:pt x="456" y="553"/>
                    </a:lnTo>
                    <a:lnTo>
                      <a:pt x="454" y="548"/>
                    </a:lnTo>
                    <a:lnTo>
                      <a:pt x="454" y="548"/>
                    </a:lnTo>
                    <a:lnTo>
                      <a:pt x="452" y="544"/>
                    </a:lnTo>
                    <a:lnTo>
                      <a:pt x="448" y="535"/>
                    </a:lnTo>
                    <a:lnTo>
                      <a:pt x="444" y="525"/>
                    </a:lnTo>
                    <a:lnTo>
                      <a:pt x="439" y="511"/>
                    </a:lnTo>
                    <a:lnTo>
                      <a:pt x="435" y="498"/>
                    </a:lnTo>
                    <a:lnTo>
                      <a:pt x="432" y="487"/>
                    </a:lnTo>
                    <a:lnTo>
                      <a:pt x="431" y="476"/>
                    </a:lnTo>
                    <a:lnTo>
                      <a:pt x="435" y="451"/>
                    </a:lnTo>
                    <a:lnTo>
                      <a:pt x="445" y="429"/>
                    </a:lnTo>
                    <a:lnTo>
                      <a:pt x="461" y="411"/>
                    </a:lnTo>
                    <a:lnTo>
                      <a:pt x="482" y="396"/>
                    </a:lnTo>
                    <a:lnTo>
                      <a:pt x="507" y="387"/>
                    </a:lnTo>
                    <a:lnTo>
                      <a:pt x="533" y="383"/>
                    </a:lnTo>
                    <a:lnTo>
                      <a:pt x="559" y="387"/>
                    </a:lnTo>
                    <a:lnTo>
                      <a:pt x="584" y="396"/>
                    </a:lnTo>
                    <a:lnTo>
                      <a:pt x="605" y="411"/>
                    </a:lnTo>
                    <a:lnTo>
                      <a:pt x="620" y="429"/>
                    </a:lnTo>
                    <a:lnTo>
                      <a:pt x="631" y="451"/>
                    </a:lnTo>
                    <a:lnTo>
                      <a:pt x="634" y="476"/>
                    </a:lnTo>
                    <a:lnTo>
                      <a:pt x="634" y="487"/>
                    </a:lnTo>
                    <a:lnTo>
                      <a:pt x="631" y="498"/>
                    </a:lnTo>
                    <a:lnTo>
                      <a:pt x="623" y="521"/>
                    </a:lnTo>
                    <a:lnTo>
                      <a:pt x="618" y="534"/>
                    </a:lnTo>
                    <a:lnTo>
                      <a:pt x="614" y="543"/>
                    </a:lnTo>
                    <a:lnTo>
                      <a:pt x="611" y="548"/>
                    </a:lnTo>
                    <a:lnTo>
                      <a:pt x="610" y="553"/>
                    </a:lnTo>
                    <a:lnTo>
                      <a:pt x="609" y="557"/>
                    </a:lnTo>
                    <a:lnTo>
                      <a:pt x="609" y="560"/>
                    </a:lnTo>
                    <a:lnTo>
                      <a:pt x="610" y="561"/>
                    </a:lnTo>
                    <a:lnTo>
                      <a:pt x="611" y="562"/>
                    </a:lnTo>
                    <a:lnTo>
                      <a:pt x="613" y="564"/>
                    </a:lnTo>
                    <a:lnTo>
                      <a:pt x="615" y="566"/>
                    </a:lnTo>
                    <a:lnTo>
                      <a:pt x="620" y="568"/>
                    </a:lnTo>
                    <a:lnTo>
                      <a:pt x="626" y="568"/>
                    </a:lnTo>
                    <a:lnTo>
                      <a:pt x="652" y="568"/>
                    </a:lnTo>
                    <a:lnTo>
                      <a:pt x="662" y="568"/>
                    </a:lnTo>
                    <a:lnTo>
                      <a:pt x="666" y="568"/>
                    </a:lnTo>
                    <a:lnTo>
                      <a:pt x="666" y="568"/>
                    </a:lnTo>
                    <a:lnTo>
                      <a:pt x="700" y="568"/>
                    </a:lnTo>
                    <a:lnTo>
                      <a:pt x="700" y="568"/>
                    </a:lnTo>
                    <a:lnTo>
                      <a:pt x="711" y="568"/>
                    </a:lnTo>
                    <a:lnTo>
                      <a:pt x="809" y="568"/>
                    </a:lnTo>
                    <a:lnTo>
                      <a:pt x="814" y="568"/>
                    </a:lnTo>
                    <a:lnTo>
                      <a:pt x="825" y="568"/>
                    </a:lnTo>
                    <a:lnTo>
                      <a:pt x="838" y="568"/>
                    </a:lnTo>
                    <a:lnTo>
                      <a:pt x="842" y="568"/>
                    </a:lnTo>
                    <a:lnTo>
                      <a:pt x="842" y="346"/>
                    </a:lnTo>
                    <a:lnTo>
                      <a:pt x="842" y="341"/>
                    </a:lnTo>
                    <a:lnTo>
                      <a:pt x="842" y="341"/>
                    </a:lnTo>
                    <a:lnTo>
                      <a:pt x="844" y="327"/>
                    </a:lnTo>
                    <a:lnTo>
                      <a:pt x="848" y="314"/>
                    </a:lnTo>
                    <a:lnTo>
                      <a:pt x="854" y="306"/>
                    </a:lnTo>
                    <a:lnTo>
                      <a:pt x="860" y="301"/>
                    </a:lnTo>
                    <a:lnTo>
                      <a:pt x="867" y="295"/>
                    </a:lnTo>
                    <a:lnTo>
                      <a:pt x="867" y="295"/>
                    </a:lnTo>
                    <a:lnTo>
                      <a:pt x="877" y="290"/>
                    </a:lnTo>
                    <a:lnTo>
                      <a:pt x="889" y="289"/>
                    </a:lnTo>
                    <a:lnTo>
                      <a:pt x="902" y="290"/>
                    </a:lnTo>
                    <a:lnTo>
                      <a:pt x="915" y="295"/>
                    </a:lnTo>
                    <a:lnTo>
                      <a:pt x="915" y="295"/>
                    </a:lnTo>
                    <a:lnTo>
                      <a:pt x="923" y="299"/>
                    </a:lnTo>
                    <a:lnTo>
                      <a:pt x="933" y="303"/>
                    </a:lnTo>
                    <a:lnTo>
                      <a:pt x="946" y="309"/>
                    </a:lnTo>
                    <a:lnTo>
                      <a:pt x="958" y="312"/>
                    </a:lnTo>
                    <a:lnTo>
                      <a:pt x="963" y="314"/>
                    </a:lnTo>
                    <a:lnTo>
                      <a:pt x="967" y="314"/>
                    </a:lnTo>
                    <a:lnTo>
                      <a:pt x="970" y="314"/>
                    </a:lnTo>
                    <a:lnTo>
                      <a:pt x="984" y="312"/>
                    </a:lnTo>
                    <a:lnTo>
                      <a:pt x="998" y="306"/>
                    </a:lnTo>
                    <a:lnTo>
                      <a:pt x="1009" y="295"/>
                    </a:lnTo>
                    <a:lnTo>
                      <a:pt x="1018" y="282"/>
                    </a:lnTo>
                    <a:lnTo>
                      <a:pt x="1024" y="268"/>
                    </a:lnTo>
                    <a:lnTo>
                      <a:pt x="1026" y="250"/>
                    </a:lnTo>
                    <a:lnTo>
                      <a:pt x="1024" y="233"/>
                    </a:lnTo>
                    <a:lnTo>
                      <a:pt x="1018" y="217"/>
                    </a:lnTo>
                    <a:lnTo>
                      <a:pt x="1009" y="204"/>
                    </a:lnTo>
                    <a:lnTo>
                      <a:pt x="998" y="195"/>
                    </a:lnTo>
                    <a:lnTo>
                      <a:pt x="984" y="188"/>
                    </a:lnTo>
                    <a:lnTo>
                      <a:pt x="970" y="185"/>
                    </a:lnTo>
                    <a:lnTo>
                      <a:pt x="967" y="185"/>
                    </a:lnTo>
                    <a:lnTo>
                      <a:pt x="963" y="187"/>
                    </a:lnTo>
                    <a:lnTo>
                      <a:pt x="958" y="188"/>
                    </a:lnTo>
                    <a:lnTo>
                      <a:pt x="950" y="191"/>
                    </a:lnTo>
                    <a:lnTo>
                      <a:pt x="943" y="193"/>
                    </a:lnTo>
                    <a:lnTo>
                      <a:pt x="931" y="197"/>
                    </a:lnTo>
                    <a:lnTo>
                      <a:pt x="922" y="201"/>
                    </a:lnTo>
                    <a:lnTo>
                      <a:pt x="915" y="205"/>
                    </a:lnTo>
                    <a:lnTo>
                      <a:pt x="902" y="209"/>
                    </a:lnTo>
                    <a:lnTo>
                      <a:pt x="889" y="212"/>
                    </a:lnTo>
                    <a:lnTo>
                      <a:pt x="877" y="209"/>
                    </a:lnTo>
                    <a:lnTo>
                      <a:pt x="867" y="205"/>
                    </a:lnTo>
                    <a:lnTo>
                      <a:pt x="860" y="200"/>
                    </a:lnTo>
                    <a:lnTo>
                      <a:pt x="854" y="195"/>
                    </a:lnTo>
                    <a:lnTo>
                      <a:pt x="850" y="187"/>
                    </a:lnTo>
                    <a:lnTo>
                      <a:pt x="844" y="175"/>
                    </a:lnTo>
                    <a:lnTo>
                      <a:pt x="843" y="168"/>
                    </a:lnTo>
                    <a:lnTo>
                      <a:pt x="840" y="168"/>
                    </a:lnTo>
                    <a:lnTo>
                      <a:pt x="842" y="159"/>
                    </a:lnTo>
                    <a:lnTo>
                      <a:pt x="842" y="158"/>
                    </a:lnTo>
                    <a:lnTo>
                      <a:pt x="842" y="154"/>
                    </a:lnTo>
                    <a:lnTo>
                      <a:pt x="8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0" name="Freeform 2235"/>
              <p:cNvSpPr>
                <a:spLocks/>
              </p:cNvSpPr>
              <p:nvPr/>
            </p:nvSpPr>
            <p:spPr bwMode="auto">
              <a:xfrm>
                <a:off x="5268913" y="4727575"/>
                <a:ext cx="1666875" cy="1033463"/>
              </a:xfrm>
              <a:custGeom>
                <a:avLst/>
                <a:gdLst>
                  <a:gd name="T0" fmla="*/ 864 w 1050"/>
                  <a:gd name="T1" fmla="*/ 1 h 651"/>
                  <a:gd name="T2" fmla="*/ 872 w 1050"/>
                  <a:gd name="T3" fmla="*/ 275 h 651"/>
                  <a:gd name="T4" fmla="*/ 902 w 1050"/>
                  <a:gd name="T5" fmla="*/ 287 h 651"/>
                  <a:gd name="T6" fmla="*/ 961 w 1050"/>
                  <a:gd name="T7" fmla="*/ 263 h 651"/>
                  <a:gd name="T8" fmla="*/ 1039 w 1050"/>
                  <a:gd name="T9" fmla="*/ 301 h 651"/>
                  <a:gd name="T10" fmla="*/ 1015 w 1050"/>
                  <a:gd name="T11" fmla="*/ 413 h 651"/>
                  <a:gd name="T12" fmla="*/ 943 w 1050"/>
                  <a:gd name="T13" fmla="*/ 415 h 651"/>
                  <a:gd name="T14" fmla="*/ 895 w 1050"/>
                  <a:gd name="T15" fmla="*/ 398 h 651"/>
                  <a:gd name="T16" fmla="*/ 869 w 1050"/>
                  <a:gd name="T17" fmla="*/ 414 h 651"/>
                  <a:gd name="T18" fmla="*/ 864 w 1050"/>
                  <a:gd name="T19" fmla="*/ 651 h 651"/>
                  <a:gd name="T20" fmla="*/ 848 w 1050"/>
                  <a:gd name="T21" fmla="*/ 426 h 651"/>
                  <a:gd name="T22" fmla="*/ 884 w 1050"/>
                  <a:gd name="T23" fmla="*/ 384 h 651"/>
                  <a:gd name="T24" fmla="*/ 953 w 1050"/>
                  <a:gd name="T25" fmla="*/ 401 h 651"/>
                  <a:gd name="T26" fmla="*/ 1005 w 1050"/>
                  <a:gd name="T27" fmla="*/ 398 h 651"/>
                  <a:gd name="T28" fmla="*/ 1025 w 1050"/>
                  <a:gd name="T29" fmla="*/ 309 h 651"/>
                  <a:gd name="T30" fmla="*/ 970 w 1050"/>
                  <a:gd name="T31" fmla="*/ 279 h 651"/>
                  <a:gd name="T32" fmla="*/ 922 w 1050"/>
                  <a:gd name="T33" fmla="*/ 296 h 651"/>
                  <a:gd name="T34" fmla="*/ 860 w 1050"/>
                  <a:gd name="T35" fmla="*/ 286 h 651"/>
                  <a:gd name="T36" fmla="*/ 847 w 1050"/>
                  <a:gd name="T37" fmla="*/ 245 h 651"/>
                  <a:gd name="T38" fmla="*/ 627 w 1050"/>
                  <a:gd name="T39" fmla="*/ 17 h 651"/>
                  <a:gd name="T40" fmla="*/ 611 w 1050"/>
                  <a:gd name="T41" fmla="*/ 24 h 651"/>
                  <a:gd name="T42" fmla="*/ 619 w 1050"/>
                  <a:gd name="T43" fmla="*/ 50 h 651"/>
                  <a:gd name="T44" fmla="*/ 632 w 1050"/>
                  <a:gd name="T45" fmla="*/ 135 h 651"/>
                  <a:gd name="T46" fmla="*/ 507 w 1050"/>
                  <a:gd name="T47" fmla="*/ 199 h 651"/>
                  <a:gd name="T48" fmla="*/ 432 w 1050"/>
                  <a:gd name="T49" fmla="*/ 98 h 651"/>
                  <a:gd name="T50" fmla="*/ 456 w 1050"/>
                  <a:gd name="T51" fmla="*/ 32 h 651"/>
                  <a:gd name="T52" fmla="*/ 450 w 1050"/>
                  <a:gd name="T53" fmla="*/ 20 h 651"/>
                  <a:gd name="T54" fmla="*/ 433 w 1050"/>
                  <a:gd name="T55" fmla="*/ 17 h 651"/>
                  <a:gd name="T56" fmla="*/ 399 w 1050"/>
                  <a:gd name="T57" fmla="*/ 17 h 651"/>
                  <a:gd name="T58" fmla="*/ 219 w 1050"/>
                  <a:gd name="T59" fmla="*/ 17 h 651"/>
                  <a:gd name="T60" fmla="*/ 199 w 1050"/>
                  <a:gd name="T61" fmla="*/ 266 h 651"/>
                  <a:gd name="T62" fmla="*/ 153 w 1050"/>
                  <a:gd name="T63" fmla="*/ 303 h 651"/>
                  <a:gd name="T64" fmla="*/ 84 w 1050"/>
                  <a:gd name="T65" fmla="*/ 280 h 651"/>
                  <a:gd name="T66" fmla="*/ 33 w 1050"/>
                  <a:gd name="T67" fmla="*/ 296 h 651"/>
                  <a:gd name="T68" fmla="*/ 33 w 1050"/>
                  <a:gd name="T69" fmla="*/ 389 h 651"/>
                  <a:gd name="T70" fmla="*/ 84 w 1050"/>
                  <a:gd name="T71" fmla="*/ 405 h 651"/>
                  <a:gd name="T72" fmla="*/ 140 w 1050"/>
                  <a:gd name="T73" fmla="*/ 384 h 651"/>
                  <a:gd name="T74" fmla="*/ 194 w 1050"/>
                  <a:gd name="T75" fmla="*/ 406 h 651"/>
                  <a:gd name="T76" fmla="*/ 202 w 1050"/>
                  <a:gd name="T77" fmla="*/ 439 h 651"/>
                  <a:gd name="T78" fmla="*/ 185 w 1050"/>
                  <a:gd name="T79" fmla="*/ 427 h 651"/>
                  <a:gd name="T80" fmla="*/ 164 w 1050"/>
                  <a:gd name="T81" fmla="*/ 399 h 651"/>
                  <a:gd name="T82" fmla="*/ 127 w 1050"/>
                  <a:gd name="T83" fmla="*/ 407 h 651"/>
                  <a:gd name="T84" fmla="*/ 52 w 1050"/>
                  <a:gd name="T85" fmla="*/ 420 h 651"/>
                  <a:gd name="T86" fmla="*/ 3 w 1050"/>
                  <a:gd name="T87" fmla="*/ 321 h 651"/>
                  <a:gd name="T88" fmla="*/ 80 w 1050"/>
                  <a:gd name="T89" fmla="*/ 262 h 651"/>
                  <a:gd name="T90" fmla="*/ 135 w 1050"/>
                  <a:gd name="T91" fmla="*/ 282 h 651"/>
                  <a:gd name="T92" fmla="*/ 169 w 1050"/>
                  <a:gd name="T93" fmla="*/ 283 h 651"/>
                  <a:gd name="T94" fmla="*/ 186 w 1050"/>
                  <a:gd name="T95" fmla="*/ 250 h 651"/>
                  <a:gd name="T96" fmla="*/ 229 w 1050"/>
                  <a:gd name="T97" fmla="*/ 1 h 651"/>
                  <a:gd name="T98" fmla="*/ 403 w 1050"/>
                  <a:gd name="T99" fmla="*/ 0 h 651"/>
                  <a:gd name="T100" fmla="*/ 440 w 1050"/>
                  <a:gd name="T101" fmla="*/ 0 h 651"/>
                  <a:gd name="T102" fmla="*/ 458 w 1050"/>
                  <a:gd name="T103" fmla="*/ 5 h 651"/>
                  <a:gd name="T104" fmla="*/ 471 w 1050"/>
                  <a:gd name="T105" fmla="*/ 36 h 651"/>
                  <a:gd name="T106" fmla="*/ 450 w 1050"/>
                  <a:gd name="T107" fmla="*/ 92 h 651"/>
                  <a:gd name="T108" fmla="*/ 473 w 1050"/>
                  <a:gd name="T109" fmla="*/ 164 h 651"/>
                  <a:gd name="T110" fmla="*/ 594 w 1050"/>
                  <a:gd name="T111" fmla="*/ 164 h 651"/>
                  <a:gd name="T112" fmla="*/ 617 w 1050"/>
                  <a:gd name="T113" fmla="*/ 92 h 651"/>
                  <a:gd name="T114" fmla="*/ 596 w 1050"/>
                  <a:gd name="T115" fmla="*/ 36 h 651"/>
                  <a:gd name="T116" fmla="*/ 614 w 1050"/>
                  <a:gd name="T117" fmla="*/ 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0" h="651">
                    <a:moveTo>
                      <a:pt x="619" y="0"/>
                    </a:moveTo>
                    <a:lnTo>
                      <a:pt x="627" y="0"/>
                    </a:lnTo>
                    <a:lnTo>
                      <a:pt x="631" y="0"/>
                    </a:lnTo>
                    <a:lnTo>
                      <a:pt x="700" y="0"/>
                    </a:lnTo>
                    <a:lnTo>
                      <a:pt x="825" y="0"/>
                    </a:lnTo>
                    <a:lnTo>
                      <a:pt x="864" y="1"/>
                    </a:lnTo>
                    <a:lnTo>
                      <a:pt x="864" y="245"/>
                    </a:lnTo>
                    <a:lnTo>
                      <a:pt x="864" y="250"/>
                    </a:lnTo>
                    <a:lnTo>
                      <a:pt x="864" y="258"/>
                    </a:lnTo>
                    <a:lnTo>
                      <a:pt x="867" y="265"/>
                    </a:lnTo>
                    <a:lnTo>
                      <a:pt x="869" y="270"/>
                    </a:lnTo>
                    <a:lnTo>
                      <a:pt x="872" y="275"/>
                    </a:lnTo>
                    <a:lnTo>
                      <a:pt x="876" y="279"/>
                    </a:lnTo>
                    <a:lnTo>
                      <a:pt x="881" y="283"/>
                    </a:lnTo>
                    <a:lnTo>
                      <a:pt x="885" y="286"/>
                    </a:lnTo>
                    <a:lnTo>
                      <a:pt x="890" y="287"/>
                    </a:lnTo>
                    <a:lnTo>
                      <a:pt x="895" y="287"/>
                    </a:lnTo>
                    <a:lnTo>
                      <a:pt x="902" y="287"/>
                    </a:lnTo>
                    <a:lnTo>
                      <a:pt x="907" y="284"/>
                    </a:lnTo>
                    <a:lnTo>
                      <a:pt x="914" y="282"/>
                    </a:lnTo>
                    <a:lnTo>
                      <a:pt x="923" y="278"/>
                    </a:lnTo>
                    <a:lnTo>
                      <a:pt x="935" y="272"/>
                    </a:lnTo>
                    <a:lnTo>
                      <a:pt x="948" y="269"/>
                    </a:lnTo>
                    <a:lnTo>
                      <a:pt x="961" y="263"/>
                    </a:lnTo>
                    <a:lnTo>
                      <a:pt x="969" y="262"/>
                    </a:lnTo>
                    <a:lnTo>
                      <a:pt x="977" y="262"/>
                    </a:lnTo>
                    <a:lnTo>
                      <a:pt x="996" y="265"/>
                    </a:lnTo>
                    <a:lnTo>
                      <a:pt x="1015" y="272"/>
                    </a:lnTo>
                    <a:lnTo>
                      <a:pt x="1029" y="286"/>
                    </a:lnTo>
                    <a:lnTo>
                      <a:pt x="1039" y="301"/>
                    </a:lnTo>
                    <a:lnTo>
                      <a:pt x="1047" y="321"/>
                    </a:lnTo>
                    <a:lnTo>
                      <a:pt x="1050" y="342"/>
                    </a:lnTo>
                    <a:lnTo>
                      <a:pt x="1047" y="364"/>
                    </a:lnTo>
                    <a:lnTo>
                      <a:pt x="1039" y="382"/>
                    </a:lnTo>
                    <a:lnTo>
                      <a:pt x="1029" y="399"/>
                    </a:lnTo>
                    <a:lnTo>
                      <a:pt x="1015" y="413"/>
                    </a:lnTo>
                    <a:lnTo>
                      <a:pt x="996" y="420"/>
                    </a:lnTo>
                    <a:lnTo>
                      <a:pt x="977" y="423"/>
                    </a:lnTo>
                    <a:lnTo>
                      <a:pt x="969" y="423"/>
                    </a:lnTo>
                    <a:lnTo>
                      <a:pt x="961" y="420"/>
                    </a:lnTo>
                    <a:lnTo>
                      <a:pt x="952" y="418"/>
                    </a:lnTo>
                    <a:lnTo>
                      <a:pt x="943" y="415"/>
                    </a:lnTo>
                    <a:lnTo>
                      <a:pt x="932" y="410"/>
                    </a:lnTo>
                    <a:lnTo>
                      <a:pt x="922" y="406"/>
                    </a:lnTo>
                    <a:lnTo>
                      <a:pt x="914" y="402"/>
                    </a:lnTo>
                    <a:lnTo>
                      <a:pt x="907" y="399"/>
                    </a:lnTo>
                    <a:lnTo>
                      <a:pt x="902" y="398"/>
                    </a:lnTo>
                    <a:lnTo>
                      <a:pt x="895" y="398"/>
                    </a:lnTo>
                    <a:lnTo>
                      <a:pt x="890" y="398"/>
                    </a:lnTo>
                    <a:lnTo>
                      <a:pt x="885" y="399"/>
                    </a:lnTo>
                    <a:lnTo>
                      <a:pt x="881" y="402"/>
                    </a:lnTo>
                    <a:lnTo>
                      <a:pt x="876" y="405"/>
                    </a:lnTo>
                    <a:lnTo>
                      <a:pt x="872" y="409"/>
                    </a:lnTo>
                    <a:lnTo>
                      <a:pt x="869" y="414"/>
                    </a:lnTo>
                    <a:lnTo>
                      <a:pt x="867" y="419"/>
                    </a:lnTo>
                    <a:lnTo>
                      <a:pt x="865" y="426"/>
                    </a:lnTo>
                    <a:lnTo>
                      <a:pt x="864" y="433"/>
                    </a:lnTo>
                    <a:lnTo>
                      <a:pt x="864" y="436"/>
                    </a:lnTo>
                    <a:lnTo>
                      <a:pt x="864" y="439"/>
                    </a:lnTo>
                    <a:lnTo>
                      <a:pt x="864" y="651"/>
                    </a:lnTo>
                    <a:lnTo>
                      <a:pt x="847" y="651"/>
                    </a:lnTo>
                    <a:lnTo>
                      <a:pt x="847" y="439"/>
                    </a:lnTo>
                    <a:lnTo>
                      <a:pt x="847" y="436"/>
                    </a:lnTo>
                    <a:lnTo>
                      <a:pt x="847" y="433"/>
                    </a:lnTo>
                    <a:lnTo>
                      <a:pt x="847" y="426"/>
                    </a:lnTo>
                    <a:lnTo>
                      <a:pt x="848" y="426"/>
                    </a:lnTo>
                    <a:lnTo>
                      <a:pt x="850" y="418"/>
                    </a:lnTo>
                    <a:lnTo>
                      <a:pt x="855" y="406"/>
                    </a:lnTo>
                    <a:lnTo>
                      <a:pt x="860" y="399"/>
                    </a:lnTo>
                    <a:lnTo>
                      <a:pt x="865" y="393"/>
                    </a:lnTo>
                    <a:lnTo>
                      <a:pt x="873" y="388"/>
                    </a:lnTo>
                    <a:lnTo>
                      <a:pt x="884" y="384"/>
                    </a:lnTo>
                    <a:lnTo>
                      <a:pt x="895" y="381"/>
                    </a:lnTo>
                    <a:lnTo>
                      <a:pt x="908" y="384"/>
                    </a:lnTo>
                    <a:lnTo>
                      <a:pt x="922" y="388"/>
                    </a:lnTo>
                    <a:lnTo>
                      <a:pt x="929" y="392"/>
                    </a:lnTo>
                    <a:lnTo>
                      <a:pt x="940" y="397"/>
                    </a:lnTo>
                    <a:lnTo>
                      <a:pt x="953" y="401"/>
                    </a:lnTo>
                    <a:lnTo>
                      <a:pt x="965" y="405"/>
                    </a:lnTo>
                    <a:lnTo>
                      <a:pt x="970" y="406"/>
                    </a:lnTo>
                    <a:lnTo>
                      <a:pt x="974" y="407"/>
                    </a:lnTo>
                    <a:lnTo>
                      <a:pt x="977" y="407"/>
                    </a:lnTo>
                    <a:lnTo>
                      <a:pt x="992" y="405"/>
                    </a:lnTo>
                    <a:lnTo>
                      <a:pt x="1005" y="398"/>
                    </a:lnTo>
                    <a:lnTo>
                      <a:pt x="1016" y="389"/>
                    </a:lnTo>
                    <a:lnTo>
                      <a:pt x="1025" y="376"/>
                    </a:lnTo>
                    <a:lnTo>
                      <a:pt x="1032" y="360"/>
                    </a:lnTo>
                    <a:lnTo>
                      <a:pt x="1033" y="342"/>
                    </a:lnTo>
                    <a:lnTo>
                      <a:pt x="1032" y="325"/>
                    </a:lnTo>
                    <a:lnTo>
                      <a:pt x="1025" y="309"/>
                    </a:lnTo>
                    <a:lnTo>
                      <a:pt x="1016" y="296"/>
                    </a:lnTo>
                    <a:lnTo>
                      <a:pt x="1005" y="286"/>
                    </a:lnTo>
                    <a:lnTo>
                      <a:pt x="992" y="280"/>
                    </a:lnTo>
                    <a:lnTo>
                      <a:pt x="977" y="278"/>
                    </a:lnTo>
                    <a:lnTo>
                      <a:pt x="974" y="278"/>
                    </a:lnTo>
                    <a:lnTo>
                      <a:pt x="970" y="279"/>
                    </a:lnTo>
                    <a:lnTo>
                      <a:pt x="965" y="279"/>
                    </a:lnTo>
                    <a:lnTo>
                      <a:pt x="957" y="282"/>
                    </a:lnTo>
                    <a:lnTo>
                      <a:pt x="949" y="284"/>
                    </a:lnTo>
                    <a:lnTo>
                      <a:pt x="937" y="289"/>
                    </a:lnTo>
                    <a:lnTo>
                      <a:pt x="928" y="293"/>
                    </a:lnTo>
                    <a:lnTo>
                      <a:pt x="922" y="296"/>
                    </a:lnTo>
                    <a:lnTo>
                      <a:pt x="908" y="301"/>
                    </a:lnTo>
                    <a:lnTo>
                      <a:pt x="895" y="303"/>
                    </a:lnTo>
                    <a:lnTo>
                      <a:pt x="884" y="301"/>
                    </a:lnTo>
                    <a:lnTo>
                      <a:pt x="873" y="297"/>
                    </a:lnTo>
                    <a:lnTo>
                      <a:pt x="865" y="292"/>
                    </a:lnTo>
                    <a:lnTo>
                      <a:pt x="860" y="286"/>
                    </a:lnTo>
                    <a:lnTo>
                      <a:pt x="855" y="278"/>
                    </a:lnTo>
                    <a:lnTo>
                      <a:pt x="850" y="265"/>
                    </a:lnTo>
                    <a:lnTo>
                      <a:pt x="847" y="250"/>
                    </a:lnTo>
                    <a:lnTo>
                      <a:pt x="847" y="250"/>
                    </a:lnTo>
                    <a:lnTo>
                      <a:pt x="847" y="250"/>
                    </a:lnTo>
                    <a:lnTo>
                      <a:pt x="847" y="245"/>
                    </a:lnTo>
                    <a:lnTo>
                      <a:pt x="847" y="17"/>
                    </a:lnTo>
                    <a:lnTo>
                      <a:pt x="825" y="17"/>
                    </a:lnTo>
                    <a:lnTo>
                      <a:pt x="700" y="17"/>
                    </a:lnTo>
                    <a:lnTo>
                      <a:pt x="631" y="17"/>
                    </a:lnTo>
                    <a:lnTo>
                      <a:pt x="631" y="17"/>
                    </a:lnTo>
                    <a:lnTo>
                      <a:pt x="627" y="17"/>
                    </a:lnTo>
                    <a:lnTo>
                      <a:pt x="627" y="17"/>
                    </a:lnTo>
                    <a:lnTo>
                      <a:pt x="623" y="17"/>
                    </a:lnTo>
                    <a:lnTo>
                      <a:pt x="619" y="19"/>
                    </a:lnTo>
                    <a:lnTo>
                      <a:pt x="615" y="20"/>
                    </a:lnTo>
                    <a:lnTo>
                      <a:pt x="613" y="22"/>
                    </a:lnTo>
                    <a:lnTo>
                      <a:pt x="611" y="24"/>
                    </a:lnTo>
                    <a:lnTo>
                      <a:pt x="610" y="26"/>
                    </a:lnTo>
                    <a:lnTo>
                      <a:pt x="610" y="28"/>
                    </a:lnTo>
                    <a:lnTo>
                      <a:pt x="611" y="32"/>
                    </a:lnTo>
                    <a:lnTo>
                      <a:pt x="613" y="37"/>
                    </a:lnTo>
                    <a:lnTo>
                      <a:pt x="615" y="42"/>
                    </a:lnTo>
                    <a:lnTo>
                      <a:pt x="619" y="50"/>
                    </a:lnTo>
                    <a:lnTo>
                      <a:pt x="623" y="62"/>
                    </a:lnTo>
                    <a:lnTo>
                      <a:pt x="628" y="73"/>
                    </a:lnTo>
                    <a:lnTo>
                      <a:pt x="632" y="88"/>
                    </a:lnTo>
                    <a:lnTo>
                      <a:pt x="635" y="98"/>
                    </a:lnTo>
                    <a:lnTo>
                      <a:pt x="635" y="109"/>
                    </a:lnTo>
                    <a:lnTo>
                      <a:pt x="632" y="135"/>
                    </a:lnTo>
                    <a:lnTo>
                      <a:pt x="622" y="157"/>
                    </a:lnTo>
                    <a:lnTo>
                      <a:pt x="605" y="176"/>
                    </a:lnTo>
                    <a:lnTo>
                      <a:pt x="585" y="190"/>
                    </a:lnTo>
                    <a:lnTo>
                      <a:pt x="560" y="199"/>
                    </a:lnTo>
                    <a:lnTo>
                      <a:pt x="533" y="203"/>
                    </a:lnTo>
                    <a:lnTo>
                      <a:pt x="507" y="199"/>
                    </a:lnTo>
                    <a:lnTo>
                      <a:pt x="482" y="190"/>
                    </a:lnTo>
                    <a:lnTo>
                      <a:pt x="461" y="176"/>
                    </a:lnTo>
                    <a:lnTo>
                      <a:pt x="445" y="157"/>
                    </a:lnTo>
                    <a:lnTo>
                      <a:pt x="435" y="135"/>
                    </a:lnTo>
                    <a:lnTo>
                      <a:pt x="431" y="109"/>
                    </a:lnTo>
                    <a:lnTo>
                      <a:pt x="432" y="98"/>
                    </a:lnTo>
                    <a:lnTo>
                      <a:pt x="435" y="88"/>
                    </a:lnTo>
                    <a:lnTo>
                      <a:pt x="442" y="66"/>
                    </a:lnTo>
                    <a:lnTo>
                      <a:pt x="448" y="53"/>
                    </a:lnTo>
                    <a:lnTo>
                      <a:pt x="452" y="42"/>
                    </a:lnTo>
                    <a:lnTo>
                      <a:pt x="454" y="37"/>
                    </a:lnTo>
                    <a:lnTo>
                      <a:pt x="456" y="32"/>
                    </a:lnTo>
                    <a:lnTo>
                      <a:pt x="457" y="28"/>
                    </a:lnTo>
                    <a:lnTo>
                      <a:pt x="457" y="26"/>
                    </a:lnTo>
                    <a:lnTo>
                      <a:pt x="456" y="24"/>
                    </a:lnTo>
                    <a:lnTo>
                      <a:pt x="454" y="22"/>
                    </a:lnTo>
                    <a:lnTo>
                      <a:pt x="453" y="21"/>
                    </a:lnTo>
                    <a:lnTo>
                      <a:pt x="450" y="20"/>
                    </a:lnTo>
                    <a:lnTo>
                      <a:pt x="445" y="17"/>
                    </a:lnTo>
                    <a:lnTo>
                      <a:pt x="440" y="17"/>
                    </a:lnTo>
                    <a:lnTo>
                      <a:pt x="440" y="17"/>
                    </a:lnTo>
                    <a:lnTo>
                      <a:pt x="439" y="17"/>
                    </a:lnTo>
                    <a:lnTo>
                      <a:pt x="436" y="17"/>
                    </a:lnTo>
                    <a:lnTo>
                      <a:pt x="433" y="17"/>
                    </a:lnTo>
                    <a:lnTo>
                      <a:pt x="419" y="17"/>
                    </a:lnTo>
                    <a:lnTo>
                      <a:pt x="414" y="17"/>
                    </a:lnTo>
                    <a:lnTo>
                      <a:pt x="407" y="17"/>
                    </a:lnTo>
                    <a:lnTo>
                      <a:pt x="403" y="17"/>
                    </a:lnTo>
                    <a:lnTo>
                      <a:pt x="399" y="17"/>
                    </a:lnTo>
                    <a:lnTo>
                      <a:pt x="399" y="17"/>
                    </a:lnTo>
                    <a:lnTo>
                      <a:pt x="344" y="17"/>
                    </a:lnTo>
                    <a:lnTo>
                      <a:pt x="344" y="17"/>
                    </a:lnTo>
                    <a:lnTo>
                      <a:pt x="334" y="17"/>
                    </a:lnTo>
                    <a:lnTo>
                      <a:pt x="234" y="17"/>
                    </a:lnTo>
                    <a:lnTo>
                      <a:pt x="229" y="17"/>
                    </a:lnTo>
                    <a:lnTo>
                      <a:pt x="219" y="17"/>
                    </a:lnTo>
                    <a:lnTo>
                      <a:pt x="206" y="17"/>
                    </a:lnTo>
                    <a:lnTo>
                      <a:pt x="202" y="17"/>
                    </a:lnTo>
                    <a:lnTo>
                      <a:pt x="202" y="245"/>
                    </a:lnTo>
                    <a:lnTo>
                      <a:pt x="202" y="250"/>
                    </a:lnTo>
                    <a:lnTo>
                      <a:pt x="202" y="252"/>
                    </a:lnTo>
                    <a:lnTo>
                      <a:pt x="199" y="266"/>
                    </a:lnTo>
                    <a:lnTo>
                      <a:pt x="195" y="278"/>
                    </a:lnTo>
                    <a:lnTo>
                      <a:pt x="190" y="286"/>
                    </a:lnTo>
                    <a:lnTo>
                      <a:pt x="183" y="292"/>
                    </a:lnTo>
                    <a:lnTo>
                      <a:pt x="177" y="297"/>
                    </a:lnTo>
                    <a:lnTo>
                      <a:pt x="165" y="301"/>
                    </a:lnTo>
                    <a:lnTo>
                      <a:pt x="153" y="303"/>
                    </a:lnTo>
                    <a:lnTo>
                      <a:pt x="140" y="301"/>
                    </a:lnTo>
                    <a:lnTo>
                      <a:pt x="128" y="296"/>
                    </a:lnTo>
                    <a:lnTo>
                      <a:pt x="119" y="293"/>
                    </a:lnTo>
                    <a:lnTo>
                      <a:pt x="109" y="288"/>
                    </a:lnTo>
                    <a:lnTo>
                      <a:pt x="97" y="283"/>
                    </a:lnTo>
                    <a:lnTo>
                      <a:pt x="84" y="280"/>
                    </a:lnTo>
                    <a:lnTo>
                      <a:pt x="80" y="279"/>
                    </a:lnTo>
                    <a:lnTo>
                      <a:pt x="75" y="278"/>
                    </a:lnTo>
                    <a:lnTo>
                      <a:pt x="72" y="278"/>
                    </a:lnTo>
                    <a:lnTo>
                      <a:pt x="58" y="280"/>
                    </a:lnTo>
                    <a:lnTo>
                      <a:pt x="44" y="287"/>
                    </a:lnTo>
                    <a:lnTo>
                      <a:pt x="33" y="296"/>
                    </a:lnTo>
                    <a:lnTo>
                      <a:pt x="24" y="309"/>
                    </a:lnTo>
                    <a:lnTo>
                      <a:pt x="18" y="325"/>
                    </a:lnTo>
                    <a:lnTo>
                      <a:pt x="16" y="342"/>
                    </a:lnTo>
                    <a:lnTo>
                      <a:pt x="18" y="360"/>
                    </a:lnTo>
                    <a:lnTo>
                      <a:pt x="24" y="376"/>
                    </a:lnTo>
                    <a:lnTo>
                      <a:pt x="33" y="389"/>
                    </a:lnTo>
                    <a:lnTo>
                      <a:pt x="44" y="398"/>
                    </a:lnTo>
                    <a:lnTo>
                      <a:pt x="58" y="405"/>
                    </a:lnTo>
                    <a:lnTo>
                      <a:pt x="72" y="407"/>
                    </a:lnTo>
                    <a:lnTo>
                      <a:pt x="75" y="407"/>
                    </a:lnTo>
                    <a:lnTo>
                      <a:pt x="80" y="406"/>
                    </a:lnTo>
                    <a:lnTo>
                      <a:pt x="84" y="405"/>
                    </a:lnTo>
                    <a:lnTo>
                      <a:pt x="92" y="403"/>
                    </a:lnTo>
                    <a:lnTo>
                      <a:pt x="101" y="399"/>
                    </a:lnTo>
                    <a:lnTo>
                      <a:pt x="111" y="396"/>
                    </a:lnTo>
                    <a:lnTo>
                      <a:pt x="120" y="392"/>
                    </a:lnTo>
                    <a:lnTo>
                      <a:pt x="128" y="388"/>
                    </a:lnTo>
                    <a:lnTo>
                      <a:pt x="140" y="384"/>
                    </a:lnTo>
                    <a:lnTo>
                      <a:pt x="153" y="382"/>
                    </a:lnTo>
                    <a:lnTo>
                      <a:pt x="165" y="384"/>
                    </a:lnTo>
                    <a:lnTo>
                      <a:pt x="177" y="388"/>
                    </a:lnTo>
                    <a:lnTo>
                      <a:pt x="183" y="393"/>
                    </a:lnTo>
                    <a:lnTo>
                      <a:pt x="190" y="399"/>
                    </a:lnTo>
                    <a:lnTo>
                      <a:pt x="194" y="406"/>
                    </a:lnTo>
                    <a:lnTo>
                      <a:pt x="199" y="419"/>
                    </a:lnTo>
                    <a:lnTo>
                      <a:pt x="200" y="426"/>
                    </a:lnTo>
                    <a:lnTo>
                      <a:pt x="203" y="426"/>
                    </a:lnTo>
                    <a:lnTo>
                      <a:pt x="202" y="433"/>
                    </a:lnTo>
                    <a:lnTo>
                      <a:pt x="202" y="436"/>
                    </a:lnTo>
                    <a:lnTo>
                      <a:pt x="202" y="439"/>
                    </a:lnTo>
                    <a:lnTo>
                      <a:pt x="202" y="651"/>
                    </a:lnTo>
                    <a:lnTo>
                      <a:pt x="186" y="651"/>
                    </a:lnTo>
                    <a:lnTo>
                      <a:pt x="186" y="439"/>
                    </a:lnTo>
                    <a:lnTo>
                      <a:pt x="186" y="436"/>
                    </a:lnTo>
                    <a:lnTo>
                      <a:pt x="186" y="433"/>
                    </a:lnTo>
                    <a:lnTo>
                      <a:pt x="185" y="427"/>
                    </a:lnTo>
                    <a:lnTo>
                      <a:pt x="182" y="420"/>
                    </a:lnTo>
                    <a:lnTo>
                      <a:pt x="181" y="414"/>
                    </a:lnTo>
                    <a:lnTo>
                      <a:pt x="177" y="409"/>
                    </a:lnTo>
                    <a:lnTo>
                      <a:pt x="173" y="405"/>
                    </a:lnTo>
                    <a:lnTo>
                      <a:pt x="169" y="402"/>
                    </a:lnTo>
                    <a:lnTo>
                      <a:pt x="164" y="399"/>
                    </a:lnTo>
                    <a:lnTo>
                      <a:pt x="158" y="398"/>
                    </a:lnTo>
                    <a:lnTo>
                      <a:pt x="153" y="398"/>
                    </a:lnTo>
                    <a:lnTo>
                      <a:pt x="148" y="398"/>
                    </a:lnTo>
                    <a:lnTo>
                      <a:pt x="141" y="401"/>
                    </a:lnTo>
                    <a:lnTo>
                      <a:pt x="135" y="403"/>
                    </a:lnTo>
                    <a:lnTo>
                      <a:pt x="127" y="407"/>
                    </a:lnTo>
                    <a:lnTo>
                      <a:pt x="115" y="411"/>
                    </a:lnTo>
                    <a:lnTo>
                      <a:pt x="102" y="416"/>
                    </a:lnTo>
                    <a:lnTo>
                      <a:pt x="88" y="420"/>
                    </a:lnTo>
                    <a:lnTo>
                      <a:pt x="80" y="423"/>
                    </a:lnTo>
                    <a:lnTo>
                      <a:pt x="72" y="423"/>
                    </a:lnTo>
                    <a:lnTo>
                      <a:pt x="52" y="420"/>
                    </a:lnTo>
                    <a:lnTo>
                      <a:pt x="35" y="413"/>
                    </a:lnTo>
                    <a:lnTo>
                      <a:pt x="21" y="399"/>
                    </a:lnTo>
                    <a:lnTo>
                      <a:pt x="9" y="382"/>
                    </a:lnTo>
                    <a:lnTo>
                      <a:pt x="3" y="364"/>
                    </a:lnTo>
                    <a:lnTo>
                      <a:pt x="0" y="342"/>
                    </a:lnTo>
                    <a:lnTo>
                      <a:pt x="3" y="321"/>
                    </a:lnTo>
                    <a:lnTo>
                      <a:pt x="9" y="303"/>
                    </a:lnTo>
                    <a:lnTo>
                      <a:pt x="21" y="286"/>
                    </a:lnTo>
                    <a:lnTo>
                      <a:pt x="35" y="272"/>
                    </a:lnTo>
                    <a:lnTo>
                      <a:pt x="52" y="265"/>
                    </a:lnTo>
                    <a:lnTo>
                      <a:pt x="72" y="262"/>
                    </a:lnTo>
                    <a:lnTo>
                      <a:pt x="80" y="262"/>
                    </a:lnTo>
                    <a:lnTo>
                      <a:pt x="88" y="265"/>
                    </a:lnTo>
                    <a:lnTo>
                      <a:pt x="97" y="267"/>
                    </a:lnTo>
                    <a:lnTo>
                      <a:pt x="106" y="270"/>
                    </a:lnTo>
                    <a:lnTo>
                      <a:pt x="118" y="274"/>
                    </a:lnTo>
                    <a:lnTo>
                      <a:pt x="127" y="279"/>
                    </a:lnTo>
                    <a:lnTo>
                      <a:pt x="135" y="282"/>
                    </a:lnTo>
                    <a:lnTo>
                      <a:pt x="141" y="284"/>
                    </a:lnTo>
                    <a:lnTo>
                      <a:pt x="148" y="287"/>
                    </a:lnTo>
                    <a:lnTo>
                      <a:pt x="153" y="287"/>
                    </a:lnTo>
                    <a:lnTo>
                      <a:pt x="158" y="287"/>
                    </a:lnTo>
                    <a:lnTo>
                      <a:pt x="164" y="286"/>
                    </a:lnTo>
                    <a:lnTo>
                      <a:pt x="169" y="283"/>
                    </a:lnTo>
                    <a:lnTo>
                      <a:pt x="173" y="280"/>
                    </a:lnTo>
                    <a:lnTo>
                      <a:pt x="177" y="275"/>
                    </a:lnTo>
                    <a:lnTo>
                      <a:pt x="181" y="270"/>
                    </a:lnTo>
                    <a:lnTo>
                      <a:pt x="183" y="265"/>
                    </a:lnTo>
                    <a:lnTo>
                      <a:pt x="185" y="258"/>
                    </a:lnTo>
                    <a:lnTo>
                      <a:pt x="186" y="250"/>
                    </a:lnTo>
                    <a:lnTo>
                      <a:pt x="186" y="245"/>
                    </a:lnTo>
                    <a:lnTo>
                      <a:pt x="186" y="1"/>
                    </a:lnTo>
                    <a:lnTo>
                      <a:pt x="194" y="1"/>
                    </a:lnTo>
                    <a:lnTo>
                      <a:pt x="206" y="1"/>
                    </a:lnTo>
                    <a:lnTo>
                      <a:pt x="219" y="1"/>
                    </a:lnTo>
                    <a:lnTo>
                      <a:pt x="229" y="1"/>
                    </a:lnTo>
                    <a:lnTo>
                      <a:pt x="234" y="1"/>
                    </a:lnTo>
                    <a:lnTo>
                      <a:pt x="334" y="1"/>
                    </a:lnTo>
                    <a:lnTo>
                      <a:pt x="344" y="0"/>
                    </a:lnTo>
                    <a:lnTo>
                      <a:pt x="399" y="0"/>
                    </a:lnTo>
                    <a:lnTo>
                      <a:pt x="399" y="0"/>
                    </a:lnTo>
                    <a:lnTo>
                      <a:pt x="403" y="0"/>
                    </a:lnTo>
                    <a:lnTo>
                      <a:pt x="407" y="0"/>
                    </a:lnTo>
                    <a:lnTo>
                      <a:pt x="412" y="0"/>
                    </a:lnTo>
                    <a:lnTo>
                      <a:pt x="418" y="0"/>
                    </a:lnTo>
                    <a:lnTo>
                      <a:pt x="428" y="0"/>
                    </a:lnTo>
                    <a:lnTo>
                      <a:pt x="436" y="0"/>
                    </a:lnTo>
                    <a:lnTo>
                      <a:pt x="440" y="0"/>
                    </a:lnTo>
                    <a:lnTo>
                      <a:pt x="440" y="0"/>
                    </a:lnTo>
                    <a:lnTo>
                      <a:pt x="440" y="0"/>
                    </a:lnTo>
                    <a:lnTo>
                      <a:pt x="441" y="0"/>
                    </a:lnTo>
                    <a:lnTo>
                      <a:pt x="446" y="1"/>
                    </a:lnTo>
                    <a:lnTo>
                      <a:pt x="453" y="3"/>
                    </a:lnTo>
                    <a:lnTo>
                      <a:pt x="458" y="5"/>
                    </a:lnTo>
                    <a:lnTo>
                      <a:pt x="463" y="8"/>
                    </a:lnTo>
                    <a:lnTo>
                      <a:pt x="467" y="12"/>
                    </a:lnTo>
                    <a:lnTo>
                      <a:pt x="470" y="17"/>
                    </a:lnTo>
                    <a:lnTo>
                      <a:pt x="473" y="22"/>
                    </a:lnTo>
                    <a:lnTo>
                      <a:pt x="473" y="28"/>
                    </a:lnTo>
                    <a:lnTo>
                      <a:pt x="471" y="36"/>
                    </a:lnTo>
                    <a:lnTo>
                      <a:pt x="469" y="45"/>
                    </a:lnTo>
                    <a:lnTo>
                      <a:pt x="466" y="49"/>
                    </a:lnTo>
                    <a:lnTo>
                      <a:pt x="463" y="56"/>
                    </a:lnTo>
                    <a:lnTo>
                      <a:pt x="458" y="67"/>
                    </a:lnTo>
                    <a:lnTo>
                      <a:pt x="454" y="79"/>
                    </a:lnTo>
                    <a:lnTo>
                      <a:pt x="450" y="92"/>
                    </a:lnTo>
                    <a:lnTo>
                      <a:pt x="449" y="98"/>
                    </a:lnTo>
                    <a:lnTo>
                      <a:pt x="448" y="105"/>
                    </a:lnTo>
                    <a:lnTo>
                      <a:pt x="448" y="109"/>
                    </a:lnTo>
                    <a:lnTo>
                      <a:pt x="450" y="130"/>
                    </a:lnTo>
                    <a:lnTo>
                      <a:pt x="459" y="148"/>
                    </a:lnTo>
                    <a:lnTo>
                      <a:pt x="473" y="164"/>
                    </a:lnTo>
                    <a:lnTo>
                      <a:pt x="490" y="176"/>
                    </a:lnTo>
                    <a:lnTo>
                      <a:pt x="511" y="183"/>
                    </a:lnTo>
                    <a:lnTo>
                      <a:pt x="533" y="186"/>
                    </a:lnTo>
                    <a:lnTo>
                      <a:pt x="556" y="183"/>
                    </a:lnTo>
                    <a:lnTo>
                      <a:pt x="577" y="176"/>
                    </a:lnTo>
                    <a:lnTo>
                      <a:pt x="594" y="164"/>
                    </a:lnTo>
                    <a:lnTo>
                      <a:pt x="607" y="148"/>
                    </a:lnTo>
                    <a:lnTo>
                      <a:pt x="617" y="130"/>
                    </a:lnTo>
                    <a:lnTo>
                      <a:pt x="619" y="109"/>
                    </a:lnTo>
                    <a:lnTo>
                      <a:pt x="619" y="105"/>
                    </a:lnTo>
                    <a:lnTo>
                      <a:pt x="618" y="98"/>
                    </a:lnTo>
                    <a:lnTo>
                      <a:pt x="617" y="92"/>
                    </a:lnTo>
                    <a:lnTo>
                      <a:pt x="614" y="81"/>
                    </a:lnTo>
                    <a:lnTo>
                      <a:pt x="610" y="71"/>
                    </a:lnTo>
                    <a:lnTo>
                      <a:pt x="605" y="59"/>
                    </a:lnTo>
                    <a:lnTo>
                      <a:pt x="601" y="49"/>
                    </a:lnTo>
                    <a:lnTo>
                      <a:pt x="598" y="45"/>
                    </a:lnTo>
                    <a:lnTo>
                      <a:pt x="596" y="36"/>
                    </a:lnTo>
                    <a:lnTo>
                      <a:pt x="594" y="28"/>
                    </a:lnTo>
                    <a:lnTo>
                      <a:pt x="594" y="22"/>
                    </a:lnTo>
                    <a:lnTo>
                      <a:pt x="597" y="17"/>
                    </a:lnTo>
                    <a:lnTo>
                      <a:pt x="600" y="12"/>
                    </a:lnTo>
                    <a:lnTo>
                      <a:pt x="603" y="8"/>
                    </a:lnTo>
                    <a:lnTo>
                      <a:pt x="614" y="3"/>
                    </a:lnTo>
                    <a:lnTo>
                      <a:pt x="619" y="1"/>
                    </a:lnTo>
                    <a:lnTo>
                      <a:pt x="6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1" name="Freeform 2237"/>
              <p:cNvSpPr>
                <a:spLocks noEditPoints="1"/>
              </p:cNvSpPr>
              <p:nvPr/>
            </p:nvSpPr>
            <p:spPr bwMode="auto">
              <a:xfrm>
                <a:off x="5280025" y="3341688"/>
                <a:ext cx="1647825" cy="1681163"/>
              </a:xfrm>
              <a:custGeom>
                <a:avLst/>
                <a:gdLst>
                  <a:gd name="T0" fmla="*/ 459 w 1038"/>
                  <a:gd name="T1" fmla="*/ 84 h 1059"/>
                  <a:gd name="T2" fmla="*/ 479 w 1038"/>
                  <a:gd name="T3" fmla="*/ 139 h 1059"/>
                  <a:gd name="T4" fmla="*/ 439 w 1038"/>
                  <a:gd name="T5" fmla="*/ 195 h 1059"/>
                  <a:gd name="T6" fmla="*/ 196 w 1038"/>
                  <a:gd name="T7" fmla="*/ 216 h 1059"/>
                  <a:gd name="T8" fmla="*/ 196 w 1038"/>
                  <a:gd name="T9" fmla="*/ 448 h 1059"/>
                  <a:gd name="T10" fmla="*/ 157 w 1038"/>
                  <a:gd name="T11" fmla="*/ 494 h 1059"/>
                  <a:gd name="T12" fmla="*/ 134 w 1038"/>
                  <a:gd name="T13" fmla="*/ 487 h 1059"/>
                  <a:gd name="T14" fmla="*/ 62 w 1038"/>
                  <a:gd name="T15" fmla="*/ 467 h 1059"/>
                  <a:gd name="T16" fmla="*/ 35 w 1038"/>
                  <a:gd name="T17" fmla="*/ 589 h 1059"/>
                  <a:gd name="T18" fmla="*/ 112 w 1038"/>
                  <a:gd name="T19" fmla="*/ 600 h 1059"/>
                  <a:gd name="T20" fmla="*/ 157 w 1038"/>
                  <a:gd name="T21" fmla="*/ 581 h 1059"/>
                  <a:gd name="T22" fmla="*/ 196 w 1038"/>
                  <a:gd name="T23" fmla="*/ 627 h 1059"/>
                  <a:gd name="T24" fmla="*/ 439 w 1038"/>
                  <a:gd name="T25" fmla="*/ 852 h 1059"/>
                  <a:gd name="T26" fmla="*/ 480 w 1038"/>
                  <a:gd name="T27" fmla="*/ 876 h 1059"/>
                  <a:gd name="T28" fmla="*/ 477 w 1038"/>
                  <a:gd name="T29" fmla="*/ 911 h 1059"/>
                  <a:gd name="T30" fmla="*/ 455 w 1038"/>
                  <a:gd name="T31" fmla="*/ 966 h 1059"/>
                  <a:gd name="T32" fmla="*/ 527 w 1038"/>
                  <a:gd name="T33" fmla="*/ 1043 h 1059"/>
                  <a:gd name="T34" fmla="*/ 599 w 1038"/>
                  <a:gd name="T35" fmla="*/ 965 h 1059"/>
                  <a:gd name="T36" fmla="*/ 576 w 1038"/>
                  <a:gd name="T37" fmla="*/ 910 h 1059"/>
                  <a:gd name="T38" fmla="*/ 599 w 1038"/>
                  <a:gd name="T39" fmla="*/ 856 h 1059"/>
                  <a:gd name="T40" fmla="*/ 841 w 1038"/>
                  <a:gd name="T41" fmla="*/ 627 h 1059"/>
                  <a:gd name="T42" fmla="*/ 899 w 1038"/>
                  <a:gd name="T43" fmla="*/ 592 h 1059"/>
                  <a:gd name="T44" fmla="*/ 947 w 1038"/>
                  <a:gd name="T45" fmla="*/ 609 h 1059"/>
                  <a:gd name="T46" fmla="*/ 1022 w 1038"/>
                  <a:gd name="T47" fmla="*/ 538 h 1059"/>
                  <a:gd name="T48" fmla="*/ 949 w 1038"/>
                  <a:gd name="T49" fmla="*/ 466 h 1059"/>
                  <a:gd name="T50" fmla="*/ 899 w 1038"/>
                  <a:gd name="T51" fmla="*/ 490 h 1059"/>
                  <a:gd name="T52" fmla="*/ 845 w 1038"/>
                  <a:gd name="T53" fmla="*/ 466 h 1059"/>
                  <a:gd name="T54" fmla="*/ 841 w 1038"/>
                  <a:gd name="T55" fmla="*/ 250 h 1059"/>
                  <a:gd name="T56" fmla="*/ 579 w 1038"/>
                  <a:gd name="T57" fmla="*/ 179 h 1059"/>
                  <a:gd name="T58" fmla="*/ 577 w 1038"/>
                  <a:gd name="T59" fmla="*/ 136 h 1059"/>
                  <a:gd name="T60" fmla="*/ 595 w 1038"/>
                  <a:gd name="T61" fmla="*/ 80 h 1059"/>
                  <a:gd name="T62" fmla="*/ 551 w 1038"/>
                  <a:gd name="T63" fmla="*/ 3 h 1059"/>
                  <a:gd name="T64" fmla="*/ 607 w 1038"/>
                  <a:gd name="T65" fmla="*/ 101 h 1059"/>
                  <a:gd name="T66" fmla="*/ 589 w 1038"/>
                  <a:gd name="T67" fmla="*/ 165 h 1059"/>
                  <a:gd name="T68" fmla="*/ 857 w 1038"/>
                  <a:gd name="T69" fmla="*/ 233 h 1059"/>
                  <a:gd name="T70" fmla="*/ 869 w 1038"/>
                  <a:gd name="T71" fmla="*/ 473 h 1059"/>
                  <a:gd name="T72" fmla="*/ 896 w 1038"/>
                  <a:gd name="T73" fmla="*/ 471 h 1059"/>
                  <a:gd name="T74" fmla="*/ 998 w 1038"/>
                  <a:gd name="T75" fmla="*/ 461 h 1059"/>
                  <a:gd name="T76" fmla="*/ 998 w 1038"/>
                  <a:gd name="T77" fmla="*/ 614 h 1059"/>
                  <a:gd name="T78" fmla="*/ 895 w 1038"/>
                  <a:gd name="T79" fmla="*/ 607 h 1059"/>
                  <a:gd name="T80" fmla="*/ 862 w 1038"/>
                  <a:gd name="T81" fmla="*/ 611 h 1059"/>
                  <a:gd name="T82" fmla="*/ 611 w 1038"/>
                  <a:gd name="T83" fmla="*/ 869 h 1059"/>
                  <a:gd name="T84" fmla="*/ 587 w 1038"/>
                  <a:gd name="T85" fmla="*/ 897 h 1059"/>
                  <a:gd name="T86" fmla="*/ 612 w 1038"/>
                  <a:gd name="T87" fmla="*/ 952 h 1059"/>
                  <a:gd name="T88" fmla="*/ 527 w 1038"/>
                  <a:gd name="T89" fmla="*/ 1059 h 1059"/>
                  <a:gd name="T90" fmla="*/ 442 w 1038"/>
                  <a:gd name="T91" fmla="*/ 952 h 1059"/>
                  <a:gd name="T92" fmla="*/ 467 w 1038"/>
                  <a:gd name="T93" fmla="*/ 888 h 1059"/>
                  <a:gd name="T94" fmla="*/ 179 w 1038"/>
                  <a:gd name="T95" fmla="*/ 869 h 1059"/>
                  <a:gd name="T96" fmla="*/ 179 w 1038"/>
                  <a:gd name="T97" fmla="*/ 821 h 1059"/>
                  <a:gd name="T98" fmla="*/ 168 w 1038"/>
                  <a:gd name="T99" fmla="*/ 602 h 1059"/>
                  <a:gd name="T100" fmla="*/ 140 w 1038"/>
                  <a:gd name="T101" fmla="*/ 604 h 1059"/>
                  <a:gd name="T102" fmla="*/ 39 w 1038"/>
                  <a:gd name="T103" fmla="*/ 614 h 1059"/>
                  <a:gd name="T104" fmla="*/ 39 w 1038"/>
                  <a:gd name="T105" fmla="*/ 461 h 1059"/>
                  <a:gd name="T106" fmla="*/ 144 w 1038"/>
                  <a:gd name="T107" fmla="*/ 474 h 1059"/>
                  <a:gd name="T108" fmla="*/ 176 w 1038"/>
                  <a:gd name="T109" fmla="*/ 461 h 1059"/>
                  <a:gd name="T110" fmla="*/ 179 w 1038"/>
                  <a:gd name="T111" fmla="*/ 216 h 1059"/>
                  <a:gd name="T112" fmla="*/ 443 w 1038"/>
                  <a:gd name="T113" fmla="*/ 179 h 1059"/>
                  <a:gd name="T114" fmla="*/ 466 w 1038"/>
                  <a:gd name="T115" fmla="*/ 152 h 1059"/>
                  <a:gd name="T116" fmla="*/ 443 w 1038"/>
                  <a:gd name="T117" fmla="*/ 86 h 1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8" h="1059">
                    <a:moveTo>
                      <a:pt x="527" y="16"/>
                    </a:moveTo>
                    <a:lnTo>
                      <a:pt x="507" y="18"/>
                    </a:lnTo>
                    <a:lnTo>
                      <a:pt x="492" y="25"/>
                    </a:lnTo>
                    <a:lnTo>
                      <a:pt x="477" y="34"/>
                    </a:lnTo>
                    <a:lnTo>
                      <a:pt x="468" y="47"/>
                    </a:lnTo>
                    <a:lnTo>
                      <a:pt x="462" y="63"/>
                    </a:lnTo>
                    <a:lnTo>
                      <a:pt x="459" y="80"/>
                    </a:lnTo>
                    <a:lnTo>
                      <a:pt x="459" y="84"/>
                    </a:lnTo>
                    <a:lnTo>
                      <a:pt x="460" y="89"/>
                    </a:lnTo>
                    <a:lnTo>
                      <a:pt x="462" y="96"/>
                    </a:lnTo>
                    <a:lnTo>
                      <a:pt x="464" y="105"/>
                    </a:lnTo>
                    <a:lnTo>
                      <a:pt x="468" y="114"/>
                    </a:lnTo>
                    <a:lnTo>
                      <a:pt x="472" y="124"/>
                    </a:lnTo>
                    <a:lnTo>
                      <a:pt x="476" y="134"/>
                    </a:lnTo>
                    <a:lnTo>
                      <a:pt x="479" y="137"/>
                    </a:lnTo>
                    <a:lnTo>
                      <a:pt x="479" y="139"/>
                    </a:lnTo>
                    <a:lnTo>
                      <a:pt x="481" y="148"/>
                    </a:lnTo>
                    <a:lnTo>
                      <a:pt x="483" y="157"/>
                    </a:lnTo>
                    <a:lnTo>
                      <a:pt x="483" y="165"/>
                    </a:lnTo>
                    <a:lnTo>
                      <a:pt x="479" y="173"/>
                    </a:lnTo>
                    <a:lnTo>
                      <a:pt x="475" y="179"/>
                    </a:lnTo>
                    <a:lnTo>
                      <a:pt x="469" y="185"/>
                    </a:lnTo>
                    <a:lnTo>
                      <a:pt x="455" y="192"/>
                    </a:lnTo>
                    <a:lnTo>
                      <a:pt x="439" y="195"/>
                    </a:lnTo>
                    <a:lnTo>
                      <a:pt x="439" y="196"/>
                    </a:lnTo>
                    <a:lnTo>
                      <a:pt x="439" y="196"/>
                    </a:lnTo>
                    <a:lnTo>
                      <a:pt x="439" y="196"/>
                    </a:lnTo>
                    <a:lnTo>
                      <a:pt x="437" y="196"/>
                    </a:lnTo>
                    <a:lnTo>
                      <a:pt x="433" y="196"/>
                    </a:lnTo>
                    <a:lnTo>
                      <a:pt x="196" y="196"/>
                    </a:lnTo>
                    <a:lnTo>
                      <a:pt x="196" y="203"/>
                    </a:lnTo>
                    <a:lnTo>
                      <a:pt x="196" y="216"/>
                    </a:lnTo>
                    <a:lnTo>
                      <a:pt x="196" y="230"/>
                    </a:lnTo>
                    <a:lnTo>
                      <a:pt x="196" y="242"/>
                    </a:lnTo>
                    <a:lnTo>
                      <a:pt x="196" y="249"/>
                    </a:lnTo>
                    <a:lnTo>
                      <a:pt x="196" y="335"/>
                    </a:lnTo>
                    <a:lnTo>
                      <a:pt x="196" y="335"/>
                    </a:lnTo>
                    <a:lnTo>
                      <a:pt x="196" y="444"/>
                    </a:lnTo>
                    <a:lnTo>
                      <a:pt x="196" y="444"/>
                    </a:lnTo>
                    <a:lnTo>
                      <a:pt x="196" y="448"/>
                    </a:lnTo>
                    <a:lnTo>
                      <a:pt x="196" y="448"/>
                    </a:lnTo>
                    <a:lnTo>
                      <a:pt x="193" y="462"/>
                    </a:lnTo>
                    <a:lnTo>
                      <a:pt x="188" y="474"/>
                    </a:lnTo>
                    <a:lnTo>
                      <a:pt x="184" y="480"/>
                    </a:lnTo>
                    <a:lnTo>
                      <a:pt x="179" y="486"/>
                    </a:lnTo>
                    <a:lnTo>
                      <a:pt x="172" y="490"/>
                    </a:lnTo>
                    <a:lnTo>
                      <a:pt x="164" y="492"/>
                    </a:lnTo>
                    <a:lnTo>
                      <a:pt x="157" y="494"/>
                    </a:lnTo>
                    <a:lnTo>
                      <a:pt x="147" y="492"/>
                    </a:lnTo>
                    <a:lnTo>
                      <a:pt x="138" y="490"/>
                    </a:lnTo>
                    <a:lnTo>
                      <a:pt x="138" y="490"/>
                    </a:lnTo>
                    <a:lnTo>
                      <a:pt x="137" y="490"/>
                    </a:lnTo>
                    <a:lnTo>
                      <a:pt x="137" y="488"/>
                    </a:lnTo>
                    <a:lnTo>
                      <a:pt x="137" y="488"/>
                    </a:lnTo>
                    <a:lnTo>
                      <a:pt x="136" y="488"/>
                    </a:lnTo>
                    <a:lnTo>
                      <a:pt x="134" y="487"/>
                    </a:lnTo>
                    <a:lnTo>
                      <a:pt x="129" y="484"/>
                    </a:lnTo>
                    <a:lnTo>
                      <a:pt x="124" y="482"/>
                    </a:lnTo>
                    <a:lnTo>
                      <a:pt x="111" y="474"/>
                    </a:lnTo>
                    <a:lnTo>
                      <a:pt x="95" y="469"/>
                    </a:lnTo>
                    <a:lnTo>
                      <a:pt x="90" y="466"/>
                    </a:lnTo>
                    <a:lnTo>
                      <a:pt x="83" y="465"/>
                    </a:lnTo>
                    <a:lnTo>
                      <a:pt x="79" y="465"/>
                    </a:lnTo>
                    <a:lnTo>
                      <a:pt x="62" y="467"/>
                    </a:lnTo>
                    <a:lnTo>
                      <a:pt x="48" y="474"/>
                    </a:lnTo>
                    <a:lnTo>
                      <a:pt x="35" y="486"/>
                    </a:lnTo>
                    <a:lnTo>
                      <a:pt x="24" y="500"/>
                    </a:lnTo>
                    <a:lnTo>
                      <a:pt x="18" y="518"/>
                    </a:lnTo>
                    <a:lnTo>
                      <a:pt x="15" y="538"/>
                    </a:lnTo>
                    <a:lnTo>
                      <a:pt x="18" y="558"/>
                    </a:lnTo>
                    <a:lnTo>
                      <a:pt x="24" y="575"/>
                    </a:lnTo>
                    <a:lnTo>
                      <a:pt x="35" y="589"/>
                    </a:lnTo>
                    <a:lnTo>
                      <a:pt x="48" y="601"/>
                    </a:lnTo>
                    <a:lnTo>
                      <a:pt x="62" y="609"/>
                    </a:lnTo>
                    <a:lnTo>
                      <a:pt x="79" y="610"/>
                    </a:lnTo>
                    <a:lnTo>
                      <a:pt x="83" y="610"/>
                    </a:lnTo>
                    <a:lnTo>
                      <a:pt x="89" y="609"/>
                    </a:lnTo>
                    <a:lnTo>
                      <a:pt x="94" y="607"/>
                    </a:lnTo>
                    <a:lnTo>
                      <a:pt x="103" y="604"/>
                    </a:lnTo>
                    <a:lnTo>
                      <a:pt x="112" y="600"/>
                    </a:lnTo>
                    <a:lnTo>
                      <a:pt x="124" y="594"/>
                    </a:lnTo>
                    <a:lnTo>
                      <a:pt x="133" y="589"/>
                    </a:lnTo>
                    <a:lnTo>
                      <a:pt x="137" y="586"/>
                    </a:lnTo>
                    <a:lnTo>
                      <a:pt x="137" y="586"/>
                    </a:lnTo>
                    <a:lnTo>
                      <a:pt x="138" y="586"/>
                    </a:lnTo>
                    <a:lnTo>
                      <a:pt x="138" y="586"/>
                    </a:lnTo>
                    <a:lnTo>
                      <a:pt x="147" y="583"/>
                    </a:lnTo>
                    <a:lnTo>
                      <a:pt x="157" y="581"/>
                    </a:lnTo>
                    <a:lnTo>
                      <a:pt x="164" y="583"/>
                    </a:lnTo>
                    <a:lnTo>
                      <a:pt x="172" y="585"/>
                    </a:lnTo>
                    <a:lnTo>
                      <a:pt x="179" y="589"/>
                    </a:lnTo>
                    <a:lnTo>
                      <a:pt x="184" y="596"/>
                    </a:lnTo>
                    <a:lnTo>
                      <a:pt x="192" y="610"/>
                    </a:lnTo>
                    <a:lnTo>
                      <a:pt x="196" y="626"/>
                    </a:lnTo>
                    <a:lnTo>
                      <a:pt x="196" y="626"/>
                    </a:lnTo>
                    <a:lnTo>
                      <a:pt x="196" y="627"/>
                    </a:lnTo>
                    <a:lnTo>
                      <a:pt x="196" y="631"/>
                    </a:lnTo>
                    <a:lnTo>
                      <a:pt x="196" y="821"/>
                    </a:lnTo>
                    <a:lnTo>
                      <a:pt x="196" y="833"/>
                    </a:lnTo>
                    <a:lnTo>
                      <a:pt x="196" y="846"/>
                    </a:lnTo>
                    <a:lnTo>
                      <a:pt x="196" y="852"/>
                    </a:lnTo>
                    <a:lnTo>
                      <a:pt x="433" y="852"/>
                    </a:lnTo>
                    <a:lnTo>
                      <a:pt x="437" y="852"/>
                    </a:lnTo>
                    <a:lnTo>
                      <a:pt x="439" y="852"/>
                    </a:lnTo>
                    <a:lnTo>
                      <a:pt x="439" y="852"/>
                    </a:lnTo>
                    <a:lnTo>
                      <a:pt x="439" y="852"/>
                    </a:lnTo>
                    <a:lnTo>
                      <a:pt x="439" y="852"/>
                    </a:lnTo>
                    <a:lnTo>
                      <a:pt x="451" y="855"/>
                    </a:lnTo>
                    <a:lnTo>
                      <a:pt x="463" y="860"/>
                    </a:lnTo>
                    <a:lnTo>
                      <a:pt x="469" y="864"/>
                    </a:lnTo>
                    <a:lnTo>
                      <a:pt x="475" y="869"/>
                    </a:lnTo>
                    <a:lnTo>
                      <a:pt x="480" y="876"/>
                    </a:lnTo>
                    <a:lnTo>
                      <a:pt x="483" y="884"/>
                    </a:lnTo>
                    <a:lnTo>
                      <a:pt x="483" y="892"/>
                    </a:lnTo>
                    <a:lnTo>
                      <a:pt x="483" y="901"/>
                    </a:lnTo>
                    <a:lnTo>
                      <a:pt x="479" y="910"/>
                    </a:lnTo>
                    <a:lnTo>
                      <a:pt x="479" y="910"/>
                    </a:lnTo>
                    <a:lnTo>
                      <a:pt x="479" y="910"/>
                    </a:lnTo>
                    <a:lnTo>
                      <a:pt x="479" y="911"/>
                    </a:lnTo>
                    <a:lnTo>
                      <a:pt x="477" y="911"/>
                    </a:lnTo>
                    <a:lnTo>
                      <a:pt x="477" y="912"/>
                    </a:lnTo>
                    <a:lnTo>
                      <a:pt x="476" y="915"/>
                    </a:lnTo>
                    <a:lnTo>
                      <a:pt x="473" y="919"/>
                    </a:lnTo>
                    <a:lnTo>
                      <a:pt x="471" y="926"/>
                    </a:lnTo>
                    <a:lnTo>
                      <a:pt x="464" y="941"/>
                    </a:lnTo>
                    <a:lnTo>
                      <a:pt x="458" y="957"/>
                    </a:lnTo>
                    <a:lnTo>
                      <a:pt x="456" y="962"/>
                    </a:lnTo>
                    <a:lnTo>
                      <a:pt x="455" y="966"/>
                    </a:lnTo>
                    <a:lnTo>
                      <a:pt x="454" y="970"/>
                    </a:lnTo>
                    <a:lnTo>
                      <a:pt x="454" y="974"/>
                    </a:lnTo>
                    <a:lnTo>
                      <a:pt x="456" y="991"/>
                    </a:lnTo>
                    <a:lnTo>
                      <a:pt x="464" y="1007"/>
                    </a:lnTo>
                    <a:lnTo>
                      <a:pt x="475" y="1021"/>
                    </a:lnTo>
                    <a:lnTo>
                      <a:pt x="490" y="1033"/>
                    </a:lnTo>
                    <a:lnTo>
                      <a:pt x="507" y="1041"/>
                    </a:lnTo>
                    <a:lnTo>
                      <a:pt x="527" y="1043"/>
                    </a:lnTo>
                    <a:lnTo>
                      <a:pt x="547" y="1041"/>
                    </a:lnTo>
                    <a:lnTo>
                      <a:pt x="564" y="1033"/>
                    </a:lnTo>
                    <a:lnTo>
                      <a:pt x="578" y="1021"/>
                    </a:lnTo>
                    <a:lnTo>
                      <a:pt x="590" y="1007"/>
                    </a:lnTo>
                    <a:lnTo>
                      <a:pt x="598" y="991"/>
                    </a:lnTo>
                    <a:lnTo>
                      <a:pt x="600" y="974"/>
                    </a:lnTo>
                    <a:lnTo>
                      <a:pt x="599" y="970"/>
                    </a:lnTo>
                    <a:lnTo>
                      <a:pt x="599" y="965"/>
                    </a:lnTo>
                    <a:lnTo>
                      <a:pt x="596" y="958"/>
                    </a:lnTo>
                    <a:lnTo>
                      <a:pt x="594" y="948"/>
                    </a:lnTo>
                    <a:lnTo>
                      <a:pt x="589" y="939"/>
                    </a:lnTo>
                    <a:lnTo>
                      <a:pt x="583" y="926"/>
                    </a:lnTo>
                    <a:lnTo>
                      <a:pt x="578" y="916"/>
                    </a:lnTo>
                    <a:lnTo>
                      <a:pt x="576" y="911"/>
                    </a:lnTo>
                    <a:lnTo>
                      <a:pt x="576" y="910"/>
                    </a:lnTo>
                    <a:lnTo>
                      <a:pt x="576" y="910"/>
                    </a:lnTo>
                    <a:lnTo>
                      <a:pt x="576" y="910"/>
                    </a:lnTo>
                    <a:lnTo>
                      <a:pt x="572" y="901"/>
                    </a:lnTo>
                    <a:lnTo>
                      <a:pt x="570" y="892"/>
                    </a:lnTo>
                    <a:lnTo>
                      <a:pt x="572" y="884"/>
                    </a:lnTo>
                    <a:lnTo>
                      <a:pt x="574" y="876"/>
                    </a:lnTo>
                    <a:lnTo>
                      <a:pt x="579" y="869"/>
                    </a:lnTo>
                    <a:lnTo>
                      <a:pt x="585" y="864"/>
                    </a:lnTo>
                    <a:lnTo>
                      <a:pt x="599" y="856"/>
                    </a:lnTo>
                    <a:lnTo>
                      <a:pt x="616" y="852"/>
                    </a:lnTo>
                    <a:lnTo>
                      <a:pt x="616" y="852"/>
                    </a:lnTo>
                    <a:lnTo>
                      <a:pt x="617" y="852"/>
                    </a:lnTo>
                    <a:lnTo>
                      <a:pt x="621" y="852"/>
                    </a:lnTo>
                    <a:lnTo>
                      <a:pt x="841" y="852"/>
                    </a:lnTo>
                    <a:lnTo>
                      <a:pt x="841" y="632"/>
                    </a:lnTo>
                    <a:lnTo>
                      <a:pt x="841" y="627"/>
                    </a:lnTo>
                    <a:lnTo>
                      <a:pt x="841" y="627"/>
                    </a:lnTo>
                    <a:lnTo>
                      <a:pt x="845" y="611"/>
                    </a:lnTo>
                    <a:lnTo>
                      <a:pt x="852" y="598"/>
                    </a:lnTo>
                    <a:lnTo>
                      <a:pt x="864" y="589"/>
                    </a:lnTo>
                    <a:lnTo>
                      <a:pt x="878" y="586"/>
                    </a:lnTo>
                    <a:lnTo>
                      <a:pt x="884" y="586"/>
                    </a:lnTo>
                    <a:lnTo>
                      <a:pt x="892" y="588"/>
                    </a:lnTo>
                    <a:lnTo>
                      <a:pt x="899" y="592"/>
                    </a:lnTo>
                    <a:lnTo>
                      <a:pt x="899" y="592"/>
                    </a:lnTo>
                    <a:lnTo>
                      <a:pt x="900" y="592"/>
                    </a:lnTo>
                    <a:lnTo>
                      <a:pt x="901" y="592"/>
                    </a:lnTo>
                    <a:lnTo>
                      <a:pt x="903" y="593"/>
                    </a:lnTo>
                    <a:lnTo>
                      <a:pt x="907" y="594"/>
                    </a:lnTo>
                    <a:lnTo>
                      <a:pt x="913" y="597"/>
                    </a:lnTo>
                    <a:lnTo>
                      <a:pt x="926" y="604"/>
                    </a:lnTo>
                    <a:lnTo>
                      <a:pt x="941" y="607"/>
                    </a:lnTo>
                    <a:lnTo>
                      <a:pt x="947" y="609"/>
                    </a:lnTo>
                    <a:lnTo>
                      <a:pt x="953" y="610"/>
                    </a:lnTo>
                    <a:lnTo>
                      <a:pt x="958" y="610"/>
                    </a:lnTo>
                    <a:lnTo>
                      <a:pt x="975" y="609"/>
                    </a:lnTo>
                    <a:lnTo>
                      <a:pt x="989" y="601"/>
                    </a:lnTo>
                    <a:lnTo>
                      <a:pt x="1002" y="589"/>
                    </a:lnTo>
                    <a:lnTo>
                      <a:pt x="1013" y="575"/>
                    </a:lnTo>
                    <a:lnTo>
                      <a:pt x="1019" y="558"/>
                    </a:lnTo>
                    <a:lnTo>
                      <a:pt x="1022" y="538"/>
                    </a:lnTo>
                    <a:lnTo>
                      <a:pt x="1019" y="518"/>
                    </a:lnTo>
                    <a:lnTo>
                      <a:pt x="1013" y="500"/>
                    </a:lnTo>
                    <a:lnTo>
                      <a:pt x="1002" y="486"/>
                    </a:lnTo>
                    <a:lnTo>
                      <a:pt x="989" y="474"/>
                    </a:lnTo>
                    <a:lnTo>
                      <a:pt x="975" y="467"/>
                    </a:lnTo>
                    <a:lnTo>
                      <a:pt x="958" y="465"/>
                    </a:lnTo>
                    <a:lnTo>
                      <a:pt x="954" y="465"/>
                    </a:lnTo>
                    <a:lnTo>
                      <a:pt x="949" y="466"/>
                    </a:lnTo>
                    <a:lnTo>
                      <a:pt x="943" y="467"/>
                    </a:lnTo>
                    <a:lnTo>
                      <a:pt x="934" y="471"/>
                    </a:lnTo>
                    <a:lnTo>
                      <a:pt x="925" y="475"/>
                    </a:lnTo>
                    <a:lnTo>
                      <a:pt x="913" y="482"/>
                    </a:lnTo>
                    <a:lnTo>
                      <a:pt x="904" y="486"/>
                    </a:lnTo>
                    <a:lnTo>
                      <a:pt x="900" y="488"/>
                    </a:lnTo>
                    <a:lnTo>
                      <a:pt x="899" y="488"/>
                    </a:lnTo>
                    <a:lnTo>
                      <a:pt x="899" y="490"/>
                    </a:lnTo>
                    <a:lnTo>
                      <a:pt x="899" y="490"/>
                    </a:lnTo>
                    <a:lnTo>
                      <a:pt x="890" y="492"/>
                    </a:lnTo>
                    <a:lnTo>
                      <a:pt x="881" y="494"/>
                    </a:lnTo>
                    <a:lnTo>
                      <a:pt x="873" y="492"/>
                    </a:lnTo>
                    <a:lnTo>
                      <a:pt x="865" y="490"/>
                    </a:lnTo>
                    <a:lnTo>
                      <a:pt x="858" y="486"/>
                    </a:lnTo>
                    <a:lnTo>
                      <a:pt x="853" y="480"/>
                    </a:lnTo>
                    <a:lnTo>
                      <a:pt x="845" y="466"/>
                    </a:lnTo>
                    <a:lnTo>
                      <a:pt x="841" y="450"/>
                    </a:lnTo>
                    <a:lnTo>
                      <a:pt x="841" y="450"/>
                    </a:lnTo>
                    <a:lnTo>
                      <a:pt x="841" y="450"/>
                    </a:lnTo>
                    <a:lnTo>
                      <a:pt x="841" y="450"/>
                    </a:lnTo>
                    <a:lnTo>
                      <a:pt x="841" y="448"/>
                    </a:lnTo>
                    <a:lnTo>
                      <a:pt x="841" y="444"/>
                    </a:lnTo>
                    <a:lnTo>
                      <a:pt x="841" y="250"/>
                    </a:lnTo>
                    <a:lnTo>
                      <a:pt x="841" y="250"/>
                    </a:lnTo>
                    <a:lnTo>
                      <a:pt x="841" y="196"/>
                    </a:lnTo>
                    <a:lnTo>
                      <a:pt x="621" y="196"/>
                    </a:lnTo>
                    <a:lnTo>
                      <a:pt x="616" y="196"/>
                    </a:lnTo>
                    <a:lnTo>
                      <a:pt x="616" y="196"/>
                    </a:lnTo>
                    <a:lnTo>
                      <a:pt x="603" y="194"/>
                    </a:lnTo>
                    <a:lnTo>
                      <a:pt x="591" y="189"/>
                    </a:lnTo>
                    <a:lnTo>
                      <a:pt x="585" y="185"/>
                    </a:lnTo>
                    <a:lnTo>
                      <a:pt x="579" y="179"/>
                    </a:lnTo>
                    <a:lnTo>
                      <a:pt x="574" y="173"/>
                    </a:lnTo>
                    <a:lnTo>
                      <a:pt x="572" y="165"/>
                    </a:lnTo>
                    <a:lnTo>
                      <a:pt x="570" y="157"/>
                    </a:lnTo>
                    <a:lnTo>
                      <a:pt x="572" y="148"/>
                    </a:lnTo>
                    <a:lnTo>
                      <a:pt x="576" y="139"/>
                    </a:lnTo>
                    <a:lnTo>
                      <a:pt x="576" y="139"/>
                    </a:lnTo>
                    <a:lnTo>
                      <a:pt x="576" y="137"/>
                    </a:lnTo>
                    <a:lnTo>
                      <a:pt x="577" y="136"/>
                    </a:lnTo>
                    <a:lnTo>
                      <a:pt x="577" y="135"/>
                    </a:lnTo>
                    <a:lnTo>
                      <a:pt x="579" y="131"/>
                    </a:lnTo>
                    <a:lnTo>
                      <a:pt x="582" y="124"/>
                    </a:lnTo>
                    <a:lnTo>
                      <a:pt x="587" y="111"/>
                    </a:lnTo>
                    <a:lnTo>
                      <a:pt x="591" y="96"/>
                    </a:lnTo>
                    <a:lnTo>
                      <a:pt x="594" y="90"/>
                    </a:lnTo>
                    <a:lnTo>
                      <a:pt x="594" y="84"/>
                    </a:lnTo>
                    <a:lnTo>
                      <a:pt x="595" y="80"/>
                    </a:lnTo>
                    <a:lnTo>
                      <a:pt x="593" y="63"/>
                    </a:lnTo>
                    <a:lnTo>
                      <a:pt x="586" y="47"/>
                    </a:lnTo>
                    <a:lnTo>
                      <a:pt x="576" y="34"/>
                    </a:lnTo>
                    <a:lnTo>
                      <a:pt x="562" y="25"/>
                    </a:lnTo>
                    <a:lnTo>
                      <a:pt x="545" y="18"/>
                    </a:lnTo>
                    <a:lnTo>
                      <a:pt x="527" y="16"/>
                    </a:lnTo>
                    <a:close/>
                    <a:moveTo>
                      <a:pt x="527" y="0"/>
                    </a:moveTo>
                    <a:lnTo>
                      <a:pt x="551" y="3"/>
                    </a:lnTo>
                    <a:lnTo>
                      <a:pt x="570" y="10"/>
                    </a:lnTo>
                    <a:lnTo>
                      <a:pt x="587" y="22"/>
                    </a:lnTo>
                    <a:lnTo>
                      <a:pt x="600" y="39"/>
                    </a:lnTo>
                    <a:lnTo>
                      <a:pt x="608" y="59"/>
                    </a:lnTo>
                    <a:lnTo>
                      <a:pt x="611" y="80"/>
                    </a:lnTo>
                    <a:lnTo>
                      <a:pt x="611" y="86"/>
                    </a:lnTo>
                    <a:lnTo>
                      <a:pt x="610" y="93"/>
                    </a:lnTo>
                    <a:lnTo>
                      <a:pt x="607" y="101"/>
                    </a:lnTo>
                    <a:lnTo>
                      <a:pt x="600" y="122"/>
                    </a:lnTo>
                    <a:lnTo>
                      <a:pt x="595" y="134"/>
                    </a:lnTo>
                    <a:lnTo>
                      <a:pt x="591" y="143"/>
                    </a:lnTo>
                    <a:lnTo>
                      <a:pt x="590" y="145"/>
                    </a:lnTo>
                    <a:lnTo>
                      <a:pt x="587" y="152"/>
                    </a:lnTo>
                    <a:lnTo>
                      <a:pt x="587" y="157"/>
                    </a:lnTo>
                    <a:lnTo>
                      <a:pt x="587" y="161"/>
                    </a:lnTo>
                    <a:lnTo>
                      <a:pt x="589" y="165"/>
                    </a:lnTo>
                    <a:lnTo>
                      <a:pt x="591" y="169"/>
                    </a:lnTo>
                    <a:lnTo>
                      <a:pt x="595" y="172"/>
                    </a:lnTo>
                    <a:lnTo>
                      <a:pt x="604" y="177"/>
                    </a:lnTo>
                    <a:lnTo>
                      <a:pt x="617" y="179"/>
                    </a:lnTo>
                    <a:lnTo>
                      <a:pt x="621" y="179"/>
                    </a:lnTo>
                    <a:lnTo>
                      <a:pt x="857" y="179"/>
                    </a:lnTo>
                    <a:lnTo>
                      <a:pt x="857" y="233"/>
                    </a:lnTo>
                    <a:lnTo>
                      <a:pt x="857" y="233"/>
                    </a:lnTo>
                    <a:lnTo>
                      <a:pt x="857" y="444"/>
                    </a:lnTo>
                    <a:lnTo>
                      <a:pt x="857" y="448"/>
                    </a:lnTo>
                    <a:lnTo>
                      <a:pt x="857" y="448"/>
                    </a:lnTo>
                    <a:lnTo>
                      <a:pt x="858" y="454"/>
                    </a:lnTo>
                    <a:lnTo>
                      <a:pt x="860" y="461"/>
                    </a:lnTo>
                    <a:lnTo>
                      <a:pt x="862" y="466"/>
                    </a:lnTo>
                    <a:lnTo>
                      <a:pt x="866" y="470"/>
                    </a:lnTo>
                    <a:lnTo>
                      <a:pt x="869" y="473"/>
                    </a:lnTo>
                    <a:lnTo>
                      <a:pt x="873" y="475"/>
                    </a:lnTo>
                    <a:lnTo>
                      <a:pt x="877" y="477"/>
                    </a:lnTo>
                    <a:lnTo>
                      <a:pt x="881" y="478"/>
                    </a:lnTo>
                    <a:lnTo>
                      <a:pt x="886" y="477"/>
                    </a:lnTo>
                    <a:lnTo>
                      <a:pt x="891" y="475"/>
                    </a:lnTo>
                    <a:lnTo>
                      <a:pt x="892" y="475"/>
                    </a:lnTo>
                    <a:lnTo>
                      <a:pt x="894" y="474"/>
                    </a:lnTo>
                    <a:lnTo>
                      <a:pt x="896" y="471"/>
                    </a:lnTo>
                    <a:lnTo>
                      <a:pt x="901" y="470"/>
                    </a:lnTo>
                    <a:lnTo>
                      <a:pt x="905" y="467"/>
                    </a:lnTo>
                    <a:lnTo>
                      <a:pt x="920" y="460"/>
                    </a:lnTo>
                    <a:lnTo>
                      <a:pt x="937" y="453"/>
                    </a:lnTo>
                    <a:lnTo>
                      <a:pt x="947" y="450"/>
                    </a:lnTo>
                    <a:lnTo>
                      <a:pt x="958" y="449"/>
                    </a:lnTo>
                    <a:lnTo>
                      <a:pt x="979" y="452"/>
                    </a:lnTo>
                    <a:lnTo>
                      <a:pt x="998" y="461"/>
                    </a:lnTo>
                    <a:lnTo>
                      <a:pt x="1014" y="475"/>
                    </a:lnTo>
                    <a:lnTo>
                      <a:pt x="1027" y="494"/>
                    </a:lnTo>
                    <a:lnTo>
                      <a:pt x="1035" y="514"/>
                    </a:lnTo>
                    <a:lnTo>
                      <a:pt x="1038" y="538"/>
                    </a:lnTo>
                    <a:lnTo>
                      <a:pt x="1035" y="562"/>
                    </a:lnTo>
                    <a:lnTo>
                      <a:pt x="1027" y="583"/>
                    </a:lnTo>
                    <a:lnTo>
                      <a:pt x="1014" y="601"/>
                    </a:lnTo>
                    <a:lnTo>
                      <a:pt x="998" y="614"/>
                    </a:lnTo>
                    <a:lnTo>
                      <a:pt x="979" y="623"/>
                    </a:lnTo>
                    <a:lnTo>
                      <a:pt x="958" y="627"/>
                    </a:lnTo>
                    <a:lnTo>
                      <a:pt x="951" y="626"/>
                    </a:lnTo>
                    <a:lnTo>
                      <a:pt x="943" y="626"/>
                    </a:lnTo>
                    <a:lnTo>
                      <a:pt x="937" y="623"/>
                    </a:lnTo>
                    <a:lnTo>
                      <a:pt x="916" y="617"/>
                    </a:lnTo>
                    <a:lnTo>
                      <a:pt x="904" y="611"/>
                    </a:lnTo>
                    <a:lnTo>
                      <a:pt x="895" y="607"/>
                    </a:lnTo>
                    <a:lnTo>
                      <a:pt x="892" y="606"/>
                    </a:lnTo>
                    <a:lnTo>
                      <a:pt x="887" y="604"/>
                    </a:lnTo>
                    <a:lnTo>
                      <a:pt x="882" y="602"/>
                    </a:lnTo>
                    <a:lnTo>
                      <a:pt x="878" y="602"/>
                    </a:lnTo>
                    <a:lnTo>
                      <a:pt x="873" y="604"/>
                    </a:lnTo>
                    <a:lnTo>
                      <a:pt x="869" y="605"/>
                    </a:lnTo>
                    <a:lnTo>
                      <a:pt x="865" y="609"/>
                    </a:lnTo>
                    <a:lnTo>
                      <a:pt x="862" y="611"/>
                    </a:lnTo>
                    <a:lnTo>
                      <a:pt x="860" y="617"/>
                    </a:lnTo>
                    <a:lnTo>
                      <a:pt x="858" y="622"/>
                    </a:lnTo>
                    <a:lnTo>
                      <a:pt x="857" y="628"/>
                    </a:lnTo>
                    <a:lnTo>
                      <a:pt x="857" y="632"/>
                    </a:lnTo>
                    <a:lnTo>
                      <a:pt x="857" y="869"/>
                    </a:lnTo>
                    <a:lnTo>
                      <a:pt x="621" y="869"/>
                    </a:lnTo>
                    <a:lnTo>
                      <a:pt x="617" y="869"/>
                    </a:lnTo>
                    <a:lnTo>
                      <a:pt x="611" y="869"/>
                    </a:lnTo>
                    <a:lnTo>
                      <a:pt x="604" y="872"/>
                    </a:lnTo>
                    <a:lnTo>
                      <a:pt x="599" y="873"/>
                    </a:lnTo>
                    <a:lnTo>
                      <a:pt x="595" y="877"/>
                    </a:lnTo>
                    <a:lnTo>
                      <a:pt x="591" y="880"/>
                    </a:lnTo>
                    <a:lnTo>
                      <a:pt x="589" y="884"/>
                    </a:lnTo>
                    <a:lnTo>
                      <a:pt x="587" y="888"/>
                    </a:lnTo>
                    <a:lnTo>
                      <a:pt x="587" y="892"/>
                    </a:lnTo>
                    <a:lnTo>
                      <a:pt x="587" y="897"/>
                    </a:lnTo>
                    <a:lnTo>
                      <a:pt x="590" y="903"/>
                    </a:lnTo>
                    <a:lnTo>
                      <a:pt x="590" y="903"/>
                    </a:lnTo>
                    <a:lnTo>
                      <a:pt x="591" y="906"/>
                    </a:lnTo>
                    <a:lnTo>
                      <a:pt x="593" y="909"/>
                    </a:lnTo>
                    <a:lnTo>
                      <a:pt x="595" y="914"/>
                    </a:lnTo>
                    <a:lnTo>
                      <a:pt x="598" y="919"/>
                    </a:lnTo>
                    <a:lnTo>
                      <a:pt x="606" y="935"/>
                    </a:lnTo>
                    <a:lnTo>
                      <a:pt x="612" y="952"/>
                    </a:lnTo>
                    <a:lnTo>
                      <a:pt x="615" y="964"/>
                    </a:lnTo>
                    <a:lnTo>
                      <a:pt x="616" y="974"/>
                    </a:lnTo>
                    <a:lnTo>
                      <a:pt x="613" y="995"/>
                    </a:lnTo>
                    <a:lnTo>
                      <a:pt x="604" y="1016"/>
                    </a:lnTo>
                    <a:lnTo>
                      <a:pt x="590" y="1033"/>
                    </a:lnTo>
                    <a:lnTo>
                      <a:pt x="572" y="1047"/>
                    </a:lnTo>
                    <a:lnTo>
                      <a:pt x="551" y="1056"/>
                    </a:lnTo>
                    <a:lnTo>
                      <a:pt x="527" y="1059"/>
                    </a:lnTo>
                    <a:lnTo>
                      <a:pt x="504" y="1056"/>
                    </a:lnTo>
                    <a:lnTo>
                      <a:pt x="483" y="1047"/>
                    </a:lnTo>
                    <a:lnTo>
                      <a:pt x="464" y="1033"/>
                    </a:lnTo>
                    <a:lnTo>
                      <a:pt x="450" y="1016"/>
                    </a:lnTo>
                    <a:lnTo>
                      <a:pt x="441" y="995"/>
                    </a:lnTo>
                    <a:lnTo>
                      <a:pt x="438" y="974"/>
                    </a:lnTo>
                    <a:lnTo>
                      <a:pt x="439" y="964"/>
                    </a:lnTo>
                    <a:lnTo>
                      <a:pt x="442" y="952"/>
                    </a:lnTo>
                    <a:lnTo>
                      <a:pt x="451" y="929"/>
                    </a:lnTo>
                    <a:lnTo>
                      <a:pt x="456" y="919"/>
                    </a:lnTo>
                    <a:lnTo>
                      <a:pt x="460" y="910"/>
                    </a:lnTo>
                    <a:lnTo>
                      <a:pt x="463" y="905"/>
                    </a:lnTo>
                    <a:lnTo>
                      <a:pt x="464" y="903"/>
                    </a:lnTo>
                    <a:lnTo>
                      <a:pt x="466" y="897"/>
                    </a:lnTo>
                    <a:lnTo>
                      <a:pt x="467" y="892"/>
                    </a:lnTo>
                    <a:lnTo>
                      <a:pt x="467" y="888"/>
                    </a:lnTo>
                    <a:lnTo>
                      <a:pt x="464" y="884"/>
                    </a:lnTo>
                    <a:lnTo>
                      <a:pt x="463" y="880"/>
                    </a:lnTo>
                    <a:lnTo>
                      <a:pt x="459" y="877"/>
                    </a:lnTo>
                    <a:lnTo>
                      <a:pt x="450" y="872"/>
                    </a:lnTo>
                    <a:lnTo>
                      <a:pt x="437" y="869"/>
                    </a:lnTo>
                    <a:lnTo>
                      <a:pt x="437" y="869"/>
                    </a:lnTo>
                    <a:lnTo>
                      <a:pt x="433" y="869"/>
                    </a:lnTo>
                    <a:lnTo>
                      <a:pt x="179" y="869"/>
                    </a:lnTo>
                    <a:lnTo>
                      <a:pt x="179" y="860"/>
                    </a:lnTo>
                    <a:lnTo>
                      <a:pt x="179" y="859"/>
                    </a:lnTo>
                    <a:lnTo>
                      <a:pt x="179" y="856"/>
                    </a:lnTo>
                    <a:lnTo>
                      <a:pt x="179" y="852"/>
                    </a:lnTo>
                    <a:lnTo>
                      <a:pt x="179" y="846"/>
                    </a:lnTo>
                    <a:lnTo>
                      <a:pt x="179" y="833"/>
                    </a:lnTo>
                    <a:lnTo>
                      <a:pt x="179" y="821"/>
                    </a:lnTo>
                    <a:lnTo>
                      <a:pt x="179" y="821"/>
                    </a:lnTo>
                    <a:lnTo>
                      <a:pt x="179" y="631"/>
                    </a:lnTo>
                    <a:lnTo>
                      <a:pt x="180" y="628"/>
                    </a:lnTo>
                    <a:lnTo>
                      <a:pt x="179" y="628"/>
                    </a:lnTo>
                    <a:lnTo>
                      <a:pt x="179" y="622"/>
                    </a:lnTo>
                    <a:lnTo>
                      <a:pt x="176" y="615"/>
                    </a:lnTo>
                    <a:lnTo>
                      <a:pt x="175" y="610"/>
                    </a:lnTo>
                    <a:lnTo>
                      <a:pt x="171" y="606"/>
                    </a:lnTo>
                    <a:lnTo>
                      <a:pt x="168" y="602"/>
                    </a:lnTo>
                    <a:lnTo>
                      <a:pt x="164" y="600"/>
                    </a:lnTo>
                    <a:lnTo>
                      <a:pt x="161" y="598"/>
                    </a:lnTo>
                    <a:lnTo>
                      <a:pt x="157" y="598"/>
                    </a:lnTo>
                    <a:lnTo>
                      <a:pt x="151" y="598"/>
                    </a:lnTo>
                    <a:lnTo>
                      <a:pt x="146" y="601"/>
                    </a:lnTo>
                    <a:lnTo>
                      <a:pt x="145" y="601"/>
                    </a:lnTo>
                    <a:lnTo>
                      <a:pt x="144" y="602"/>
                    </a:lnTo>
                    <a:lnTo>
                      <a:pt x="140" y="604"/>
                    </a:lnTo>
                    <a:lnTo>
                      <a:pt x="136" y="606"/>
                    </a:lnTo>
                    <a:lnTo>
                      <a:pt x="132" y="609"/>
                    </a:lnTo>
                    <a:lnTo>
                      <a:pt x="117" y="615"/>
                    </a:lnTo>
                    <a:lnTo>
                      <a:pt x="100" y="622"/>
                    </a:lnTo>
                    <a:lnTo>
                      <a:pt x="90" y="626"/>
                    </a:lnTo>
                    <a:lnTo>
                      <a:pt x="79" y="627"/>
                    </a:lnTo>
                    <a:lnTo>
                      <a:pt x="58" y="623"/>
                    </a:lnTo>
                    <a:lnTo>
                      <a:pt x="39" y="614"/>
                    </a:lnTo>
                    <a:lnTo>
                      <a:pt x="22" y="601"/>
                    </a:lnTo>
                    <a:lnTo>
                      <a:pt x="10" y="583"/>
                    </a:lnTo>
                    <a:lnTo>
                      <a:pt x="2" y="562"/>
                    </a:lnTo>
                    <a:lnTo>
                      <a:pt x="0" y="538"/>
                    </a:lnTo>
                    <a:lnTo>
                      <a:pt x="2" y="514"/>
                    </a:lnTo>
                    <a:lnTo>
                      <a:pt x="10" y="494"/>
                    </a:lnTo>
                    <a:lnTo>
                      <a:pt x="22" y="475"/>
                    </a:lnTo>
                    <a:lnTo>
                      <a:pt x="39" y="461"/>
                    </a:lnTo>
                    <a:lnTo>
                      <a:pt x="58" y="452"/>
                    </a:lnTo>
                    <a:lnTo>
                      <a:pt x="79" y="449"/>
                    </a:lnTo>
                    <a:lnTo>
                      <a:pt x="90" y="450"/>
                    </a:lnTo>
                    <a:lnTo>
                      <a:pt x="100" y="453"/>
                    </a:lnTo>
                    <a:lnTo>
                      <a:pt x="123" y="462"/>
                    </a:lnTo>
                    <a:lnTo>
                      <a:pt x="132" y="467"/>
                    </a:lnTo>
                    <a:lnTo>
                      <a:pt x="140" y="471"/>
                    </a:lnTo>
                    <a:lnTo>
                      <a:pt x="144" y="474"/>
                    </a:lnTo>
                    <a:lnTo>
                      <a:pt x="146" y="475"/>
                    </a:lnTo>
                    <a:lnTo>
                      <a:pt x="151" y="477"/>
                    </a:lnTo>
                    <a:lnTo>
                      <a:pt x="157" y="478"/>
                    </a:lnTo>
                    <a:lnTo>
                      <a:pt x="161" y="477"/>
                    </a:lnTo>
                    <a:lnTo>
                      <a:pt x="164" y="475"/>
                    </a:lnTo>
                    <a:lnTo>
                      <a:pt x="168" y="474"/>
                    </a:lnTo>
                    <a:lnTo>
                      <a:pt x="171" y="470"/>
                    </a:lnTo>
                    <a:lnTo>
                      <a:pt x="176" y="461"/>
                    </a:lnTo>
                    <a:lnTo>
                      <a:pt x="179" y="448"/>
                    </a:lnTo>
                    <a:lnTo>
                      <a:pt x="179" y="442"/>
                    </a:lnTo>
                    <a:lnTo>
                      <a:pt x="179" y="352"/>
                    </a:lnTo>
                    <a:lnTo>
                      <a:pt x="179" y="352"/>
                    </a:lnTo>
                    <a:lnTo>
                      <a:pt x="179" y="249"/>
                    </a:lnTo>
                    <a:lnTo>
                      <a:pt x="179" y="242"/>
                    </a:lnTo>
                    <a:lnTo>
                      <a:pt x="179" y="230"/>
                    </a:lnTo>
                    <a:lnTo>
                      <a:pt x="179" y="216"/>
                    </a:lnTo>
                    <a:lnTo>
                      <a:pt x="179" y="203"/>
                    </a:lnTo>
                    <a:lnTo>
                      <a:pt x="179" y="192"/>
                    </a:lnTo>
                    <a:lnTo>
                      <a:pt x="179" y="189"/>
                    </a:lnTo>
                    <a:lnTo>
                      <a:pt x="179" y="179"/>
                    </a:lnTo>
                    <a:lnTo>
                      <a:pt x="433" y="179"/>
                    </a:lnTo>
                    <a:lnTo>
                      <a:pt x="437" y="179"/>
                    </a:lnTo>
                    <a:lnTo>
                      <a:pt x="437" y="179"/>
                    </a:lnTo>
                    <a:lnTo>
                      <a:pt x="443" y="179"/>
                    </a:lnTo>
                    <a:lnTo>
                      <a:pt x="450" y="177"/>
                    </a:lnTo>
                    <a:lnTo>
                      <a:pt x="455" y="174"/>
                    </a:lnTo>
                    <a:lnTo>
                      <a:pt x="459" y="172"/>
                    </a:lnTo>
                    <a:lnTo>
                      <a:pt x="463" y="169"/>
                    </a:lnTo>
                    <a:lnTo>
                      <a:pt x="464" y="165"/>
                    </a:lnTo>
                    <a:lnTo>
                      <a:pt x="467" y="161"/>
                    </a:lnTo>
                    <a:lnTo>
                      <a:pt x="467" y="157"/>
                    </a:lnTo>
                    <a:lnTo>
                      <a:pt x="466" y="152"/>
                    </a:lnTo>
                    <a:lnTo>
                      <a:pt x="464" y="145"/>
                    </a:lnTo>
                    <a:lnTo>
                      <a:pt x="463" y="143"/>
                    </a:lnTo>
                    <a:lnTo>
                      <a:pt x="459" y="136"/>
                    </a:lnTo>
                    <a:lnTo>
                      <a:pt x="455" y="126"/>
                    </a:lnTo>
                    <a:lnTo>
                      <a:pt x="450" y="114"/>
                    </a:lnTo>
                    <a:lnTo>
                      <a:pt x="446" y="101"/>
                    </a:lnTo>
                    <a:lnTo>
                      <a:pt x="445" y="93"/>
                    </a:lnTo>
                    <a:lnTo>
                      <a:pt x="443" y="86"/>
                    </a:lnTo>
                    <a:lnTo>
                      <a:pt x="443" y="80"/>
                    </a:lnTo>
                    <a:lnTo>
                      <a:pt x="446" y="59"/>
                    </a:lnTo>
                    <a:lnTo>
                      <a:pt x="454" y="39"/>
                    </a:lnTo>
                    <a:lnTo>
                      <a:pt x="467" y="22"/>
                    </a:lnTo>
                    <a:lnTo>
                      <a:pt x="484" y="10"/>
                    </a:lnTo>
                    <a:lnTo>
                      <a:pt x="504" y="3"/>
                    </a:lnTo>
                    <a:lnTo>
                      <a:pt x="5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2" name="Freeform 2239"/>
              <p:cNvSpPr>
                <a:spLocks noEditPoints="1"/>
              </p:cNvSpPr>
              <p:nvPr/>
            </p:nvSpPr>
            <p:spPr bwMode="auto">
              <a:xfrm>
                <a:off x="4549775" y="3624263"/>
                <a:ext cx="1006475" cy="1103313"/>
              </a:xfrm>
              <a:custGeom>
                <a:avLst/>
                <a:gdLst>
                  <a:gd name="T0" fmla="*/ 403 w 634"/>
                  <a:gd name="T1" fmla="*/ 0 h 695"/>
                  <a:gd name="T2" fmla="*/ 634 w 634"/>
                  <a:gd name="T3" fmla="*/ 255 h 695"/>
                  <a:gd name="T4" fmla="*/ 619 w 634"/>
                  <a:gd name="T5" fmla="*/ 289 h 695"/>
                  <a:gd name="T6" fmla="*/ 592 w 634"/>
                  <a:gd name="T7" fmla="*/ 288 h 695"/>
                  <a:gd name="T8" fmla="*/ 539 w 634"/>
                  <a:gd name="T9" fmla="*/ 267 h 695"/>
                  <a:gd name="T10" fmla="*/ 463 w 634"/>
                  <a:gd name="T11" fmla="*/ 310 h 695"/>
                  <a:gd name="T12" fmla="*/ 491 w 634"/>
                  <a:gd name="T13" fmla="*/ 435 h 695"/>
                  <a:gd name="T14" fmla="*/ 556 w 634"/>
                  <a:gd name="T15" fmla="*/ 441 h 695"/>
                  <a:gd name="T16" fmla="*/ 600 w 634"/>
                  <a:gd name="T17" fmla="*/ 422 h 695"/>
                  <a:gd name="T18" fmla="*/ 628 w 634"/>
                  <a:gd name="T19" fmla="*/ 435 h 695"/>
                  <a:gd name="T20" fmla="*/ 632 w 634"/>
                  <a:gd name="T21" fmla="*/ 457 h 695"/>
                  <a:gd name="T22" fmla="*/ 403 w 634"/>
                  <a:gd name="T23" fmla="*/ 695 h 695"/>
                  <a:gd name="T24" fmla="*/ 385 w 634"/>
                  <a:gd name="T25" fmla="*/ 689 h 695"/>
                  <a:gd name="T26" fmla="*/ 374 w 634"/>
                  <a:gd name="T27" fmla="*/ 661 h 695"/>
                  <a:gd name="T28" fmla="*/ 395 w 634"/>
                  <a:gd name="T29" fmla="*/ 604 h 695"/>
                  <a:gd name="T30" fmla="*/ 373 w 634"/>
                  <a:gd name="T31" fmla="*/ 530 h 695"/>
                  <a:gd name="T32" fmla="*/ 253 w 634"/>
                  <a:gd name="T33" fmla="*/ 530 h 695"/>
                  <a:gd name="T34" fmla="*/ 232 w 634"/>
                  <a:gd name="T35" fmla="*/ 604 h 695"/>
                  <a:gd name="T36" fmla="*/ 251 w 634"/>
                  <a:gd name="T37" fmla="*/ 661 h 695"/>
                  <a:gd name="T38" fmla="*/ 244 w 634"/>
                  <a:gd name="T39" fmla="*/ 687 h 695"/>
                  <a:gd name="T40" fmla="*/ 223 w 634"/>
                  <a:gd name="T41" fmla="*/ 695 h 695"/>
                  <a:gd name="T42" fmla="*/ 58 w 634"/>
                  <a:gd name="T43" fmla="*/ 695 h 695"/>
                  <a:gd name="T44" fmla="*/ 24 w 634"/>
                  <a:gd name="T45" fmla="*/ 678 h 695"/>
                  <a:gd name="T46" fmla="*/ 185 w 634"/>
                  <a:gd name="T47" fmla="*/ 678 h 695"/>
                  <a:gd name="T48" fmla="*/ 223 w 634"/>
                  <a:gd name="T49" fmla="*/ 678 h 695"/>
                  <a:gd name="T50" fmla="*/ 237 w 634"/>
                  <a:gd name="T51" fmla="*/ 669 h 695"/>
                  <a:gd name="T52" fmla="*/ 224 w 634"/>
                  <a:gd name="T53" fmla="*/ 635 h 695"/>
                  <a:gd name="T54" fmla="*/ 227 w 634"/>
                  <a:gd name="T55" fmla="*/ 537 h 695"/>
                  <a:gd name="T56" fmla="*/ 364 w 634"/>
                  <a:gd name="T57" fmla="*/ 504 h 695"/>
                  <a:gd name="T58" fmla="*/ 411 w 634"/>
                  <a:gd name="T59" fmla="*/ 607 h 695"/>
                  <a:gd name="T60" fmla="*/ 390 w 634"/>
                  <a:gd name="T61" fmla="*/ 669 h 695"/>
                  <a:gd name="T62" fmla="*/ 402 w 634"/>
                  <a:gd name="T63" fmla="*/ 678 h 695"/>
                  <a:gd name="T64" fmla="*/ 617 w 634"/>
                  <a:gd name="T65" fmla="*/ 457 h 695"/>
                  <a:gd name="T66" fmla="*/ 614 w 634"/>
                  <a:gd name="T67" fmla="*/ 443 h 695"/>
                  <a:gd name="T68" fmla="*/ 600 w 634"/>
                  <a:gd name="T69" fmla="*/ 440 h 695"/>
                  <a:gd name="T70" fmla="*/ 550 w 634"/>
                  <a:gd name="T71" fmla="*/ 460 h 695"/>
                  <a:gd name="T72" fmla="*/ 449 w 634"/>
                  <a:gd name="T73" fmla="*/ 410 h 695"/>
                  <a:gd name="T74" fmla="*/ 482 w 634"/>
                  <a:gd name="T75" fmla="*/ 264 h 695"/>
                  <a:gd name="T76" fmla="*/ 585 w 634"/>
                  <a:gd name="T77" fmla="*/ 267 h 695"/>
                  <a:gd name="T78" fmla="*/ 607 w 634"/>
                  <a:gd name="T79" fmla="*/ 276 h 695"/>
                  <a:gd name="T80" fmla="*/ 614 w 634"/>
                  <a:gd name="T81" fmla="*/ 271 h 695"/>
                  <a:gd name="T82" fmla="*/ 617 w 634"/>
                  <a:gd name="T83" fmla="*/ 42 h 695"/>
                  <a:gd name="T84" fmla="*/ 393 w 634"/>
                  <a:gd name="T85" fmla="*/ 20 h 695"/>
                  <a:gd name="T86" fmla="*/ 391 w 634"/>
                  <a:gd name="T87" fmla="*/ 35 h 695"/>
                  <a:gd name="T88" fmla="*/ 414 w 634"/>
                  <a:gd name="T89" fmla="*/ 100 h 695"/>
                  <a:gd name="T90" fmla="*/ 339 w 634"/>
                  <a:gd name="T91" fmla="*/ 200 h 695"/>
                  <a:gd name="T92" fmla="*/ 216 w 634"/>
                  <a:gd name="T93" fmla="*/ 136 h 695"/>
                  <a:gd name="T94" fmla="*/ 232 w 634"/>
                  <a:gd name="T95" fmla="*/ 41 h 695"/>
                  <a:gd name="T96" fmla="*/ 236 w 634"/>
                  <a:gd name="T97" fmla="*/ 22 h 695"/>
                  <a:gd name="T98" fmla="*/ 221 w 634"/>
                  <a:gd name="T99" fmla="*/ 17 h 695"/>
                  <a:gd name="T100" fmla="*/ 224 w 634"/>
                  <a:gd name="T101" fmla="*/ 1 h 695"/>
                  <a:gd name="T102" fmla="*/ 245 w 634"/>
                  <a:gd name="T103" fmla="*/ 9 h 695"/>
                  <a:gd name="T104" fmla="*/ 249 w 634"/>
                  <a:gd name="T105" fmla="*/ 43 h 695"/>
                  <a:gd name="T106" fmla="*/ 230 w 634"/>
                  <a:gd name="T107" fmla="*/ 92 h 695"/>
                  <a:gd name="T108" fmla="*/ 253 w 634"/>
                  <a:gd name="T109" fmla="*/ 165 h 695"/>
                  <a:gd name="T110" fmla="*/ 373 w 634"/>
                  <a:gd name="T111" fmla="*/ 165 h 695"/>
                  <a:gd name="T112" fmla="*/ 395 w 634"/>
                  <a:gd name="T113" fmla="*/ 92 h 695"/>
                  <a:gd name="T114" fmla="*/ 374 w 634"/>
                  <a:gd name="T115" fmla="*/ 34 h 695"/>
                  <a:gd name="T116" fmla="*/ 382 w 634"/>
                  <a:gd name="T117" fmla="*/ 8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34" h="695">
                    <a:moveTo>
                      <a:pt x="619" y="289"/>
                    </a:moveTo>
                    <a:lnTo>
                      <a:pt x="619" y="289"/>
                    </a:lnTo>
                    <a:lnTo>
                      <a:pt x="619" y="289"/>
                    </a:lnTo>
                    <a:lnTo>
                      <a:pt x="619" y="289"/>
                    </a:lnTo>
                    <a:close/>
                    <a:moveTo>
                      <a:pt x="402" y="0"/>
                    </a:moveTo>
                    <a:lnTo>
                      <a:pt x="403" y="0"/>
                    </a:lnTo>
                    <a:lnTo>
                      <a:pt x="408" y="1"/>
                    </a:lnTo>
                    <a:lnTo>
                      <a:pt x="632" y="1"/>
                    </a:lnTo>
                    <a:lnTo>
                      <a:pt x="632" y="42"/>
                    </a:lnTo>
                    <a:lnTo>
                      <a:pt x="632" y="55"/>
                    </a:lnTo>
                    <a:lnTo>
                      <a:pt x="632" y="255"/>
                    </a:lnTo>
                    <a:lnTo>
                      <a:pt x="634" y="255"/>
                    </a:lnTo>
                    <a:lnTo>
                      <a:pt x="632" y="264"/>
                    </a:lnTo>
                    <a:lnTo>
                      <a:pt x="631" y="272"/>
                    </a:lnTo>
                    <a:lnTo>
                      <a:pt x="628" y="279"/>
                    </a:lnTo>
                    <a:lnTo>
                      <a:pt x="626" y="283"/>
                    </a:lnTo>
                    <a:lnTo>
                      <a:pt x="623" y="287"/>
                    </a:lnTo>
                    <a:lnTo>
                      <a:pt x="619" y="289"/>
                    </a:lnTo>
                    <a:lnTo>
                      <a:pt x="614" y="292"/>
                    </a:lnTo>
                    <a:lnTo>
                      <a:pt x="607" y="292"/>
                    </a:lnTo>
                    <a:lnTo>
                      <a:pt x="602" y="292"/>
                    </a:lnTo>
                    <a:lnTo>
                      <a:pt x="597" y="291"/>
                    </a:lnTo>
                    <a:lnTo>
                      <a:pt x="592" y="288"/>
                    </a:lnTo>
                    <a:lnTo>
                      <a:pt x="592" y="288"/>
                    </a:lnTo>
                    <a:lnTo>
                      <a:pt x="588" y="285"/>
                    </a:lnTo>
                    <a:lnTo>
                      <a:pt x="580" y="283"/>
                    </a:lnTo>
                    <a:lnTo>
                      <a:pt x="569" y="278"/>
                    </a:lnTo>
                    <a:lnTo>
                      <a:pt x="558" y="274"/>
                    </a:lnTo>
                    <a:lnTo>
                      <a:pt x="546" y="270"/>
                    </a:lnTo>
                    <a:lnTo>
                      <a:pt x="539" y="267"/>
                    </a:lnTo>
                    <a:lnTo>
                      <a:pt x="534" y="267"/>
                    </a:lnTo>
                    <a:lnTo>
                      <a:pt x="529" y="266"/>
                    </a:lnTo>
                    <a:lnTo>
                      <a:pt x="509" y="270"/>
                    </a:lnTo>
                    <a:lnTo>
                      <a:pt x="491" y="278"/>
                    </a:lnTo>
                    <a:lnTo>
                      <a:pt x="475" y="292"/>
                    </a:lnTo>
                    <a:lnTo>
                      <a:pt x="463" y="310"/>
                    </a:lnTo>
                    <a:lnTo>
                      <a:pt x="456" y="333"/>
                    </a:lnTo>
                    <a:lnTo>
                      <a:pt x="453" y="356"/>
                    </a:lnTo>
                    <a:lnTo>
                      <a:pt x="456" y="381"/>
                    </a:lnTo>
                    <a:lnTo>
                      <a:pt x="463" y="403"/>
                    </a:lnTo>
                    <a:lnTo>
                      <a:pt x="475" y="422"/>
                    </a:lnTo>
                    <a:lnTo>
                      <a:pt x="491" y="435"/>
                    </a:lnTo>
                    <a:lnTo>
                      <a:pt x="509" y="444"/>
                    </a:lnTo>
                    <a:lnTo>
                      <a:pt x="529" y="446"/>
                    </a:lnTo>
                    <a:lnTo>
                      <a:pt x="534" y="446"/>
                    </a:lnTo>
                    <a:lnTo>
                      <a:pt x="539" y="445"/>
                    </a:lnTo>
                    <a:lnTo>
                      <a:pt x="546" y="444"/>
                    </a:lnTo>
                    <a:lnTo>
                      <a:pt x="556" y="441"/>
                    </a:lnTo>
                    <a:lnTo>
                      <a:pt x="567" y="437"/>
                    </a:lnTo>
                    <a:lnTo>
                      <a:pt x="579" y="432"/>
                    </a:lnTo>
                    <a:lnTo>
                      <a:pt x="588" y="428"/>
                    </a:lnTo>
                    <a:lnTo>
                      <a:pt x="592" y="426"/>
                    </a:lnTo>
                    <a:lnTo>
                      <a:pt x="592" y="426"/>
                    </a:lnTo>
                    <a:lnTo>
                      <a:pt x="600" y="422"/>
                    </a:lnTo>
                    <a:lnTo>
                      <a:pt x="607" y="420"/>
                    </a:lnTo>
                    <a:lnTo>
                      <a:pt x="614" y="422"/>
                    </a:lnTo>
                    <a:lnTo>
                      <a:pt x="619" y="424"/>
                    </a:lnTo>
                    <a:lnTo>
                      <a:pt x="623" y="427"/>
                    </a:lnTo>
                    <a:lnTo>
                      <a:pt x="626" y="431"/>
                    </a:lnTo>
                    <a:lnTo>
                      <a:pt x="628" y="435"/>
                    </a:lnTo>
                    <a:lnTo>
                      <a:pt x="631" y="443"/>
                    </a:lnTo>
                    <a:lnTo>
                      <a:pt x="632" y="450"/>
                    </a:lnTo>
                    <a:lnTo>
                      <a:pt x="632" y="450"/>
                    </a:lnTo>
                    <a:lnTo>
                      <a:pt x="632" y="452"/>
                    </a:lnTo>
                    <a:lnTo>
                      <a:pt x="632" y="453"/>
                    </a:lnTo>
                    <a:lnTo>
                      <a:pt x="632" y="457"/>
                    </a:lnTo>
                    <a:lnTo>
                      <a:pt x="632" y="457"/>
                    </a:lnTo>
                    <a:lnTo>
                      <a:pt x="632" y="695"/>
                    </a:lnTo>
                    <a:lnTo>
                      <a:pt x="408" y="695"/>
                    </a:lnTo>
                    <a:lnTo>
                      <a:pt x="403" y="695"/>
                    </a:lnTo>
                    <a:lnTo>
                      <a:pt x="403" y="695"/>
                    </a:lnTo>
                    <a:lnTo>
                      <a:pt x="403" y="695"/>
                    </a:lnTo>
                    <a:lnTo>
                      <a:pt x="403" y="695"/>
                    </a:lnTo>
                    <a:lnTo>
                      <a:pt x="401" y="694"/>
                    </a:lnTo>
                    <a:lnTo>
                      <a:pt x="397" y="694"/>
                    </a:lnTo>
                    <a:lnTo>
                      <a:pt x="391" y="693"/>
                    </a:lnTo>
                    <a:lnTo>
                      <a:pt x="388" y="691"/>
                    </a:lnTo>
                    <a:lnTo>
                      <a:pt x="385" y="689"/>
                    </a:lnTo>
                    <a:lnTo>
                      <a:pt x="381" y="686"/>
                    </a:lnTo>
                    <a:lnTo>
                      <a:pt x="377" y="682"/>
                    </a:lnTo>
                    <a:lnTo>
                      <a:pt x="376" y="678"/>
                    </a:lnTo>
                    <a:lnTo>
                      <a:pt x="374" y="674"/>
                    </a:lnTo>
                    <a:lnTo>
                      <a:pt x="373" y="669"/>
                    </a:lnTo>
                    <a:lnTo>
                      <a:pt x="374" y="661"/>
                    </a:lnTo>
                    <a:lnTo>
                      <a:pt x="377" y="653"/>
                    </a:lnTo>
                    <a:lnTo>
                      <a:pt x="380" y="648"/>
                    </a:lnTo>
                    <a:lnTo>
                      <a:pt x="382" y="640"/>
                    </a:lnTo>
                    <a:lnTo>
                      <a:pt x="388" y="630"/>
                    </a:lnTo>
                    <a:lnTo>
                      <a:pt x="391" y="617"/>
                    </a:lnTo>
                    <a:lnTo>
                      <a:pt x="395" y="604"/>
                    </a:lnTo>
                    <a:lnTo>
                      <a:pt x="397" y="597"/>
                    </a:lnTo>
                    <a:lnTo>
                      <a:pt x="398" y="590"/>
                    </a:lnTo>
                    <a:lnTo>
                      <a:pt x="398" y="585"/>
                    </a:lnTo>
                    <a:lnTo>
                      <a:pt x="395" y="564"/>
                    </a:lnTo>
                    <a:lnTo>
                      <a:pt x="386" y="546"/>
                    </a:lnTo>
                    <a:lnTo>
                      <a:pt x="373" y="530"/>
                    </a:lnTo>
                    <a:lnTo>
                      <a:pt x="356" y="518"/>
                    </a:lnTo>
                    <a:lnTo>
                      <a:pt x="336" y="511"/>
                    </a:lnTo>
                    <a:lnTo>
                      <a:pt x="313" y="508"/>
                    </a:lnTo>
                    <a:lnTo>
                      <a:pt x="291" y="511"/>
                    </a:lnTo>
                    <a:lnTo>
                      <a:pt x="270" y="518"/>
                    </a:lnTo>
                    <a:lnTo>
                      <a:pt x="253" y="530"/>
                    </a:lnTo>
                    <a:lnTo>
                      <a:pt x="240" y="546"/>
                    </a:lnTo>
                    <a:lnTo>
                      <a:pt x="232" y="564"/>
                    </a:lnTo>
                    <a:lnTo>
                      <a:pt x="228" y="585"/>
                    </a:lnTo>
                    <a:lnTo>
                      <a:pt x="229" y="590"/>
                    </a:lnTo>
                    <a:lnTo>
                      <a:pt x="229" y="597"/>
                    </a:lnTo>
                    <a:lnTo>
                      <a:pt x="232" y="604"/>
                    </a:lnTo>
                    <a:lnTo>
                      <a:pt x="238" y="624"/>
                    </a:lnTo>
                    <a:lnTo>
                      <a:pt x="242" y="638"/>
                    </a:lnTo>
                    <a:lnTo>
                      <a:pt x="247" y="648"/>
                    </a:lnTo>
                    <a:lnTo>
                      <a:pt x="249" y="653"/>
                    </a:lnTo>
                    <a:lnTo>
                      <a:pt x="249" y="653"/>
                    </a:lnTo>
                    <a:lnTo>
                      <a:pt x="251" y="661"/>
                    </a:lnTo>
                    <a:lnTo>
                      <a:pt x="253" y="669"/>
                    </a:lnTo>
                    <a:lnTo>
                      <a:pt x="253" y="673"/>
                    </a:lnTo>
                    <a:lnTo>
                      <a:pt x="251" y="678"/>
                    </a:lnTo>
                    <a:lnTo>
                      <a:pt x="249" y="682"/>
                    </a:lnTo>
                    <a:lnTo>
                      <a:pt x="246" y="685"/>
                    </a:lnTo>
                    <a:lnTo>
                      <a:pt x="244" y="687"/>
                    </a:lnTo>
                    <a:lnTo>
                      <a:pt x="241" y="690"/>
                    </a:lnTo>
                    <a:lnTo>
                      <a:pt x="234" y="693"/>
                    </a:lnTo>
                    <a:lnTo>
                      <a:pt x="230" y="694"/>
                    </a:lnTo>
                    <a:lnTo>
                      <a:pt x="230" y="695"/>
                    </a:lnTo>
                    <a:lnTo>
                      <a:pt x="223" y="695"/>
                    </a:lnTo>
                    <a:lnTo>
                      <a:pt x="223" y="695"/>
                    </a:lnTo>
                    <a:lnTo>
                      <a:pt x="221" y="695"/>
                    </a:lnTo>
                    <a:lnTo>
                      <a:pt x="217" y="695"/>
                    </a:lnTo>
                    <a:lnTo>
                      <a:pt x="161" y="695"/>
                    </a:lnTo>
                    <a:lnTo>
                      <a:pt x="128" y="695"/>
                    </a:lnTo>
                    <a:lnTo>
                      <a:pt x="93" y="695"/>
                    </a:lnTo>
                    <a:lnTo>
                      <a:pt x="58" y="695"/>
                    </a:lnTo>
                    <a:lnTo>
                      <a:pt x="28" y="695"/>
                    </a:lnTo>
                    <a:lnTo>
                      <a:pt x="4" y="695"/>
                    </a:lnTo>
                    <a:lnTo>
                      <a:pt x="0" y="695"/>
                    </a:lnTo>
                    <a:lnTo>
                      <a:pt x="0" y="678"/>
                    </a:lnTo>
                    <a:lnTo>
                      <a:pt x="4" y="678"/>
                    </a:lnTo>
                    <a:lnTo>
                      <a:pt x="24" y="678"/>
                    </a:lnTo>
                    <a:lnTo>
                      <a:pt x="47" y="678"/>
                    </a:lnTo>
                    <a:lnTo>
                      <a:pt x="75" y="678"/>
                    </a:lnTo>
                    <a:lnTo>
                      <a:pt x="105" y="678"/>
                    </a:lnTo>
                    <a:lnTo>
                      <a:pt x="134" y="678"/>
                    </a:lnTo>
                    <a:lnTo>
                      <a:pt x="161" y="678"/>
                    </a:lnTo>
                    <a:lnTo>
                      <a:pt x="185" y="678"/>
                    </a:lnTo>
                    <a:lnTo>
                      <a:pt x="204" y="678"/>
                    </a:lnTo>
                    <a:lnTo>
                      <a:pt x="217" y="678"/>
                    </a:lnTo>
                    <a:lnTo>
                      <a:pt x="221" y="678"/>
                    </a:lnTo>
                    <a:lnTo>
                      <a:pt x="221" y="678"/>
                    </a:lnTo>
                    <a:lnTo>
                      <a:pt x="223" y="678"/>
                    </a:lnTo>
                    <a:lnTo>
                      <a:pt x="223" y="678"/>
                    </a:lnTo>
                    <a:lnTo>
                      <a:pt x="227" y="678"/>
                    </a:lnTo>
                    <a:lnTo>
                      <a:pt x="230" y="677"/>
                    </a:lnTo>
                    <a:lnTo>
                      <a:pt x="233" y="676"/>
                    </a:lnTo>
                    <a:lnTo>
                      <a:pt x="236" y="673"/>
                    </a:lnTo>
                    <a:lnTo>
                      <a:pt x="237" y="672"/>
                    </a:lnTo>
                    <a:lnTo>
                      <a:pt x="237" y="669"/>
                    </a:lnTo>
                    <a:lnTo>
                      <a:pt x="236" y="665"/>
                    </a:lnTo>
                    <a:lnTo>
                      <a:pt x="234" y="660"/>
                    </a:lnTo>
                    <a:lnTo>
                      <a:pt x="234" y="660"/>
                    </a:lnTo>
                    <a:lnTo>
                      <a:pt x="232" y="655"/>
                    </a:lnTo>
                    <a:lnTo>
                      <a:pt x="229" y="647"/>
                    </a:lnTo>
                    <a:lnTo>
                      <a:pt x="224" y="635"/>
                    </a:lnTo>
                    <a:lnTo>
                      <a:pt x="220" y="622"/>
                    </a:lnTo>
                    <a:lnTo>
                      <a:pt x="216" y="607"/>
                    </a:lnTo>
                    <a:lnTo>
                      <a:pt x="213" y="596"/>
                    </a:lnTo>
                    <a:lnTo>
                      <a:pt x="212" y="585"/>
                    </a:lnTo>
                    <a:lnTo>
                      <a:pt x="216" y="559"/>
                    </a:lnTo>
                    <a:lnTo>
                      <a:pt x="227" y="537"/>
                    </a:lnTo>
                    <a:lnTo>
                      <a:pt x="242" y="518"/>
                    </a:lnTo>
                    <a:lnTo>
                      <a:pt x="263" y="504"/>
                    </a:lnTo>
                    <a:lnTo>
                      <a:pt x="287" y="495"/>
                    </a:lnTo>
                    <a:lnTo>
                      <a:pt x="313" y="492"/>
                    </a:lnTo>
                    <a:lnTo>
                      <a:pt x="339" y="495"/>
                    </a:lnTo>
                    <a:lnTo>
                      <a:pt x="364" y="504"/>
                    </a:lnTo>
                    <a:lnTo>
                      <a:pt x="385" y="518"/>
                    </a:lnTo>
                    <a:lnTo>
                      <a:pt x="401" y="537"/>
                    </a:lnTo>
                    <a:lnTo>
                      <a:pt x="411" y="559"/>
                    </a:lnTo>
                    <a:lnTo>
                      <a:pt x="414" y="585"/>
                    </a:lnTo>
                    <a:lnTo>
                      <a:pt x="414" y="596"/>
                    </a:lnTo>
                    <a:lnTo>
                      <a:pt x="411" y="607"/>
                    </a:lnTo>
                    <a:lnTo>
                      <a:pt x="403" y="631"/>
                    </a:lnTo>
                    <a:lnTo>
                      <a:pt x="399" y="644"/>
                    </a:lnTo>
                    <a:lnTo>
                      <a:pt x="394" y="655"/>
                    </a:lnTo>
                    <a:lnTo>
                      <a:pt x="391" y="660"/>
                    </a:lnTo>
                    <a:lnTo>
                      <a:pt x="390" y="665"/>
                    </a:lnTo>
                    <a:lnTo>
                      <a:pt x="390" y="669"/>
                    </a:lnTo>
                    <a:lnTo>
                      <a:pt x="390" y="672"/>
                    </a:lnTo>
                    <a:lnTo>
                      <a:pt x="391" y="673"/>
                    </a:lnTo>
                    <a:lnTo>
                      <a:pt x="393" y="674"/>
                    </a:lnTo>
                    <a:lnTo>
                      <a:pt x="394" y="676"/>
                    </a:lnTo>
                    <a:lnTo>
                      <a:pt x="398" y="677"/>
                    </a:lnTo>
                    <a:lnTo>
                      <a:pt x="402" y="678"/>
                    </a:lnTo>
                    <a:lnTo>
                      <a:pt x="405" y="678"/>
                    </a:lnTo>
                    <a:lnTo>
                      <a:pt x="405" y="678"/>
                    </a:lnTo>
                    <a:lnTo>
                      <a:pt x="405" y="678"/>
                    </a:lnTo>
                    <a:lnTo>
                      <a:pt x="408" y="678"/>
                    </a:lnTo>
                    <a:lnTo>
                      <a:pt x="617" y="678"/>
                    </a:lnTo>
                    <a:lnTo>
                      <a:pt x="617" y="457"/>
                    </a:lnTo>
                    <a:lnTo>
                      <a:pt x="617" y="457"/>
                    </a:lnTo>
                    <a:lnTo>
                      <a:pt x="617" y="452"/>
                    </a:lnTo>
                    <a:lnTo>
                      <a:pt x="617" y="452"/>
                    </a:lnTo>
                    <a:lnTo>
                      <a:pt x="617" y="452"/>
                    </a:lnTo>
                    <a:lnTo>
                      <a:pt x="615" y="446"/>
                    </a:lnTo>
                    <a:lnTo>
                      <a:pt x="614" y="443"/>
                    </a:lnTo>
                    <a:lnTo>
                      <a:pt x="613" y="439"/>
                    </a:lnTo>
                    <a:lnTo>
                      <a:pt x="611" y="437"/>
                    </a:lnTo>
                    <a:lnTo>
                      <a:pt x="610" y="437"/>
                    </a:lnTo>
                    <a:lnTo>
                      <a:pt x="607" y="437"/>
                    </a:lnTo>
                    <a:lnTo>
                      <a:pt x="605" y="437"/>
                    </a:lnTo>
                    <a:lnTo>
                      <a:pt x="600" y="440"/>
                    </a:lnTo>
                    <a:lnTo>
                      <a:pt x="600" y="440"/>
                    </a:lnTo>
                    <a:lnTo>
                      <a:pt x="596" y="441"/>
                    </a:lnTo>
                    <a:lnTo>
                      <a:pt x="588" y="445"/>
                    </a:lnTo>
                    <a:lnTo>
                      <a:pt x="576" y="450"/>
                    </a:lnTo>
                    <a:lnTo>
                      <a:pt x="564" y="456"/>
                    </a:lnTo>
                    <a:lnTo>
                      <a:pt x="550" y="460"/>
                    </a:lnTo>
                    <a:lnTo>
                      <a:pt x="539" y="462"/>
                    </a:lnTo>
                    <a:lnTo>
                      <a:pt x="529" y="463"/>
                    </a:lnTo>
                    <a:lnTo>
                      <a:pt x="504" y="460"/>
                    </a:lnTo>
                    <a:lnTo>
                      <a:pt x="482" y="448"/>
                    </a:lnTo>
                    <a:lnTo>
                      <a:pt x="463" y="432"/>
                    </a:lnTo>
                    <a:lnTo>
                      <a:pt x="449" y="410"/>
                    </a:lnTo>
                    <a:lnTo>
                      <a:pt x="440" y="385"/>
                    </a:lnTo>
                    <a:lnTo>
                      <a:pt x="436" y="356"/>
                    </a:lnTo>
                    <a:lnTo>
                      <a:pt x="440" y="329"/>
                    </a:lnTo>
                    <a:lnTo>
                      <a:pt x="449" y="304"/>
                    </a:lnTo>
                    <a:lnTo>
                      <a:pt x="463" y="282"/>
                    </a:lnTo>
                    <a:lnTo>
                      <a:pt x="482" y="264"/>
                    </a:lnTo>
                    <a:lnTo>
                      <a:pt x="504" y="254"/>
                    </a:lnTo>
                    <a:lnTo>
                      <a:pt x="529" y="250"/>
                    </a:lnTo>
                    <a:lnTo>
                      <a:pt x="539" y="251"/>
                    </a:lnTo>
                    <a:lnTo>
                      <a:pt x="550" y="254"/>
                    </a:lnTo>
                    <a:lnTo>
                      <a:pt x="572" y="261"/>
                    </a:lnTo>
                    <a:lnTo>
                      <a:pt x="585" y="267"/>
                    </a:lnTo>
                    <a:lnTo>
                      <a:pt x="594" y="271"/>
                    </a:lnTo>
                    <a:lnTo>
                      <a:pt x="600" y="274"/>
                    </a:lnTo>
                    <a:lnTo>
                      <a:pt x="600" y="274"/>
                    </a:lnTo>
                    <a:lnTo>
                      <a:pt x="602" y="275"/>
                    </a:lnTo>
                    <a:lnTo>
                      <a:pt x="605" y="276"/>
                    </a:lnTo>
                    <a:lnTo>
                      <a:pt x="607" y="276"/>
                    </a:lnTo>
                    <a:lnTo>
                      <a:pt x="610" y="276"/>
                    </a:lnTo>
                    <a:lnTo>
                      <a:pt x="611" y="275"/>
                    </a:lnTo>
                    <a:lnTo>
                      <a:pt x="611" y="275"/>
                    </a:lnTo>
                    <a:lnTo>
                      <a:pt x="611" y="275"/>
                    </a:lnTo>
                    <a:lnTo>
                      <a:pt x="613" y="274"/>
                    </a:lnTo>
                    <a:lnTo>
                      <a:pt x="614" y="271"/>
                    </a:lnTo>
                    <a:lnTo>
                      <a:pt x="615" y="268"/>
                    </a:lnTo>
                    <a:lnTo>
                      <a:pt x="617" y="263"/>
                    </a:lnTo>
                    <a:lnTo>
                      <a:pt x="617" y="262"/>
                    </a:lnTo>
                    <a:lnTo>
                      <a:pt x="617" y="258"/>
                    </a:lnTo>
                    <a:lnTo>
                      <a:pt x="617" y="55"/>
                    </a:lnTo>
                    <a:lnTo>
                      <a:pt x="617" y="42"/>
                    </a:lnTo>
                    <a:lnTo>
                      <a:pt x="617" y="17"/>
                    </a:lnTo>
                    <a:lnTo>
                      <a:pt x="407" y="17"/>
                    </a:lnTo>
                    <a:lnTo>
                      <a:pt x="403" y="17"/>
                    </a:lnTo>
                    <a:lnTo>
                      <a:pt x="401" y="17"/>
                    </a:lnTo>
                    <a:lnTo>
                      <a:pt x="397" y="18"/>
                    </a:lnTo>
                    <a:lnTo>
                      <a:pt x="393" y="20"/>
                    </a:lnTo>
                    <a:lnTo>
                      <a:pt x="390" y="22"/>
                    </a:lnTo>
                    <a:lnTo>
                      <a:pt x="390" y="24"/>
                    </a:lnTo>
                    <a:lnTo>
                      <a:pt x="389" y="26"/>
                    </a:lnTo>
                    <a:lnTo>
                      <a:pt x="390" y="30"/>
                    </a:lnTo>
                    <a:lnTo>
                      <a:pt x="391" y="35"/>
                    </a:lnTo>
                    <a:lnTo>
                      <a:pt x="391" y="35"/>
                    </a:lnTo>
                    <a:lnTo>
                      <a:pt x="394" y="41"/>
                    </a:lnTo>
                    <a:lnTo>
                      <a:pt x="398" y="48"/>
                    </a:lnTo>
                    <a:lnTo>
                      <a:pt x="402" y="60"/>
                    </a:lnTo>
                    <a:lnTo>
                      <a:pt x="407" y="73"/>
                    </a:lnTo>
                    <a:lnTo>
                      <a:pt x="411" y="88"/>
                    </a:lnTo>
                    <a:lnTo>
                      <a:pt x="414" y="100"/>
                    </a:lnTo>
                    <a:lnTo>
                      <a:pt x="414" y="111"/>
                    </a:lnTo>
                    <a:lnTo>
                      <a:pt x="411" y="136"/>
                    </a:lnTo>
                    <a:lnTo>
                      <a:pt x="401" y="158"/>
                    </a:lnTo>
                    <a:lnTo>
                      <a:pt x="384" y="178"/>
                    </a:lnTo>
                    <a:lnTo>
                      <a:pt x="364" y="191"/>
                    </a:lnTo>
                    <a:lnTo>
                      <a:pt x="339" y="200"/>
                    </a:lnTo>
                    <a:lnTo>
                      <a:pt x="313" y="203"/>
                    </a:lnTo>
                    <a:lnTo>
                      <a:pt x="287" y="200"/>
                    </a:lnTo>
                    <a:lnTo>
                      <a:pt x="262" y="191"/>
                    </a:lnTo>
                    <a:lnTo>
                      <a:pt x="242" y="178"/>
                    </a:lnTo>
                    <a:lnTo>
                      <a:pt x="227" y="158"/>
                    </a:lnTo>
                    <a:lnTo>
                      <a:pt x="216" y="136"/>
                    </a:lnTo>
                    <a:lnTo>
                      <a:pt x="212" y="111"/>
                    </a:lnTo>
                    <a:lnTo>
                      <a:pt x="213" y="100"/>
                    </a:lnTo>
                    <a:lnTo>
                      <a:pt x="215" y="88"/>
                    </a:lnTo>
                    <a:lnTo>
                      <a:pt x="223" y="66"/>
                    </a:lnTo>
                    <a:lnTo>
                      <a:pt x="228" y="51"/>
                    </a:lnTo>
                    <a:lnTo>
                      <a:pt x="232" y="41"/>
                    </a:lnTo>
                    <a:lnTo>
                      <a:pt x="234" y="35"/>
                    </a:lnTo>
                    <a:lnTo>
                      <a:pt x="234" y="35"/>
                    </a:lnTo>
                    <a:lnTo>
                      <a:pt x="236" y="30"/>
                    </a:lnTo>
                    <a:lnTo>
                      <a:pt x="237" y="26"/>
                    </a:lnTo>
                    <a:lnTo>
                      <a:pt x="236" y="24"/>
                    </a:lnTo>
                    <a:lnTo>
                      <a:pt x="236" y="22"/>
                    </a:lnTo>
                    <a:lnTo>
                      <a:pt x="234" y="21"/>
                    </a:lnTo>
                    <a:lnTo>
                      <a:pt x="233" y="20"/>
                    </a:lnTo>
                    <a:lnTo>
                      <a:pt x="229" y="18"/>
                    </a:lnTo>
                    <a:lnTo>
                      <a:pt x="227" y="17"/>
                    </a:lnTo>
                    <a:lnTo>
                      <a:pt x="224" y="17"/>
                    </a:lnTo>
                    <a:lnTo>
                      <a:pt x="221" y="17"/>
                    </a:lnTo>
                    <a:lnTo>
                      <a:pt x="219" y="17"/>
                    </a:lnTo>
                    <a:lnTo>
                      <a:pt x="0" y="17"/>
                    </a:lnTo>
                    <a:lnTo>
                      <a:pt x="0" y="1"/>
                    </a:lnTo>
                    <a:lnTo>
                      <a:pt x="219" y="1"/>
                    </a:lnTo>
                    <a:lnTo>
                      <a:pt x="223" y="1"/>
                    </a:lnTo>
                    <a:lnTo>
                      <a:pt x="224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30" y="1"/>
                    </a:lnTo>
                    <a:lnTo>
                      <a:pt x="237" y="4"/>
                    </a:lnTo>
                    <a:lnTo>
                      <a:pt x="241" y="7"/>
                    </a:lnTo>
                    <a:lnTo>
                      <a:pt x="245" y="9"/>
                    </a:lnTo>
                    <a:lnTo>
                      <a:pt x="249" y="14"/>
                    </a:lnTo>
                    <a:lnTo>
                      <a:pt x="251" y="18"/>
                    </a:lnTo>
                    <a:lnTo>
                      <a:pt x="253" y="22"/>
                    </a:lnTo>
                    <a:lnTo>
                      <a:pt x="253" y="26"/>
                    </a:lnTo>
                    <a:lnTo>
                      <a:pt x="251" y="34"/>
                    </a:lnTo>
                    <a:lnTo>
                      <a:pt x="249" y="43"/>
                    </a:lnTo>
                    <a:lnTo>
                      <a:pt x="249" y="43"/>
                    </a:lnTo>
                    <a:lnTo>
                      <a:pt x="247" y="47"/>
                    </a:lnTo>
                    <a:lnTo>
                      <a:pt x="244" y="55"/>
                    </a:lnTo>
                    <a:lnTo>
                      <a:pt x="240" y="67"/>
                    </a:lnTo>
                    <a:lnTo>
                      <a:pt x="234" y="79"/>
                    </a:lnTo>
                    <a:lnTo>
                      <a:pt x="230" y="92"/>
                    </a:lnTo>
                    <a:lnTo>
                      <a:pt x="229" y="98"/>
                    </a:lnTo>
                    <a:lnTo>
                      <a:pt x="229" y="105"/>
                    </a:lnTo>
                    <a:lnTo>
                      <a:pt x="228" y="111"/>
                    </a:lnTo>
                    <a:lnTo>
                      <a:pt x="232" y="132"/>
                    </a:lnTo>
                    <a:lnTo>
                      <a:pt x="240" y="151"/>
                    </a:lnTo>
                    <a:lnTo>
                      <a:pt x="253" y="165"/>
                    </a:lnTo>
                    <a:lnTo>
                      <a:pt x="270" y="177"/>
                    </a:lnTo>
                    <a:lnTo>
                      <a:pt x="291" y="185"/>
                    </a:lnTo>
                    <a:lnTo>
                      <a:pt x="313" y="187"/>
                    </a:lnTo>
                    <a:lnTo>
                      <a:pt x="336" y="185"/>
                    </a:lnTo>
                    <a:lnTo>
                      <a:pt x="356" y="177"/>
                    </a:lnTo>
                    <a:lnTo>
                      <a:pt x="373" y="165"/>
                    </a:lnTo>
                    <a:lnTo>
                      <a:pt x="386" y="151"/>
                    </a:lnTo>
                    <a:lnTo>
                      <a:pt x="395" y="132"/>
                    </a:lnTo>
                    <a:lnTo>
                      <a:pt x="398" y="111"/>
                    </a:lnTo>
                    <a:lnTo>
                      <a:pt x="398" y="105"/>
                    </a:lnTo>
                    <a:lnTo>
                      <a:pt x="397" y="98"/>
                    </a:lnTo>
                    <a:lnTo>
                      <a:pt x="395" y="92"/>
                    </a:lnTo>
                    <a:lnTo>
                      <a:pt x="389" y="71"/>
                    </a:lnTo>
                    <a:lnTo>
                      <a:pt x="384" y="58"/>
                    </a:lnTo>
                    <a:lnTo>
                      <a:pt x="380" y="47"/>
                    </a:lnTo>
                    <a:lnTo>
                      <a:pt x="377" y="43"/>
                    </a:lnTo>
                    <a:lnTo>
                      <a:pt x="377" y="43"/>
                    </a:lnTo>
                    <a:lnTo>
                      <a:pt x="374" y="34"/>
                    </a:lnTo>
                    <a:lnTo>
                      <a:pt x="373" y="26"/>
                    </a:lnTo>
                    <a:lnTo>
                      <a:pt x="373" y="22"/>
                    </a:lnTo>
                    <a:lnTo>
                      <a:pt x="374" y="17"/>
                    </a:lnTo>
                    <a:lnTo>
                      <a:pt x="377" y="13"/>
                    </a:lnTo>
                    <a:lnTo>
                      <a:pt x="380" y="11"/>
                    </a:lnTo>
                    <a:lnTo>
                      <a:pt x="382" y="8"/>
                    </a:lnTo>
                    <a:lnTo>
                      <a:pt x="386" y="5"/>
                    </a:lnTo>
                    <a:lnTo>
                      <a:pt x="391" y="3"/>
                    </a:lnTo>
                    <a:lnTo>
                      <a:pt x="398" y="1"/>
                    </a:lnTo>
                    <a:lnTo>
                      <a:pt x="402" y="1"/>
                    </a:lnTo>
                    <a:lnTo>
                      <a:pt x="4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3" name="Freeform 2241"/>
              <p:cNvSpPr>
                <a:spLocks noEditPoints="1"/>
              </p:cNvSpPr>
              <p:nvPr/>
            </p:nvSpPr>
            <p:spPr bwMode="auto">
              <a:xfrm>
                <a:off x="6653213" y="3632200"/>
                <a:ext cx="993775" cy="1100138"/>
              </a:xfrm>
              <a:custGeom>
                <a:avLst/>
                <a:gdLst>
                  <a:gd name="T0" fmla="*/ 14 w 626"/>
                  <a:gd name="T1" fmla="*/ 424 h 693"/>
                  <a:gd name="T2" fmla="*/ 385 w 626"/>
                  <a:gd name="T3" fmla="*/ 47 h 693"/>
                  <a:gd name="T4" fmla="*/ 622 w 626"/>
                  <a:gd name="T5" fmla="*/ 17 h 693"/>
                  <a:gd name="T6" fmla="*/ 448 w 626"/>
                  <a:gd name="T7" fmla="*/ 17 h 693"/>
                  <a:gd name="T8" fmla="*/ 415 w 626"/>
                  <a:gd name="T9" fmla="*/ 17 h 693"/>
                  <a:gd name="T10" fmla="*/ 404 w 626"/>
                  <a:gd name="T11" fmla="*/ 20 h 693"/>
                  <a:gd name="T12" fmla="*/ 399 w 626"/>
                  <a:gd name="T13" fmla="*/ 41 h 693"/>
                  <a:gd name="T14" fmla="*/ 414 w 626"/>
                  <a:gd name="T15" fmla="*/ 79 h 693"/>
                  <a:gd name="T16" fmla="*/ 391 w 626"/>
                  <a:gd name="T17" fmla="*/ 184 h 693"/>
                  <a:gd name="T18" fmla="*/ 249 w 626"/>
                  <a:gd name="T19" fmla="*/ 184 h 693"/>
                  <a:gd name="T20" fmla="*/ 230 w 626"/>
                  <a:gd name="T21" fmla="*/ 70 h 693"/>
                  <a:gd name="T22" fmla="*/ 243 w 626"/>
                  <a:gd name="T23" fmla="*/ 32 h 693"/>
                  <a:gd name="T24" fmla="*/ 230 w 626"/>
                  <a:gd name="T25" fmla="*/ 17 h 693"/>
                  <a:gd name="T26" fmla="*/ 17 w 626"/>
                  <a:gd name="T27" fmla="*/ 263 h 693"/>
                  <a:gd name="T28" fmla="*/ 23 w 626"/>
                  <a:gd name="T29" fmla="*/ 278 h 693"/>
                  <a:gd name="T30" fmla="*/ 34 w 626"/>
                  <a:gd name="T31" fmla="*/ 277 h 693"/>
                  <a:gd name="T32" fmla="*/ 94 w 626"/>
                  <a:gd name="T33" fmla="*/ 253 h 693"/>
                  <a:gd name="T34" fmla="*/ 194 w 626"/>
                  <a:gd name="T35" fmla="*/ 330 h 693"/>
                  <a:gd name="T36" fmla="*/ 129 w 626"/>
                  <a:gd name="T37" fmla="*/ 460 h 693"/>
                  <a:gd name="T38" fmla="*/ 39 w 626"/>
                  <a:gd name="T39" fmla="*/ 443 h 693"/>
                  <a:gd name="T40" fmla="*/ 22 w 626"/>
                  <a:gd name="T41" fmla="*/ 439 h 693"/>
                  <a:gd name="T42" fmla="*/ 17 w 626"/>
                  <a:gd name="T43" fmla="*/ 453 h 693"/>
                  <a:gd name="T44" fmla="*/ 229 w 626"/>
                  <a:gd name="T45" fmla="*/ 677 h 693"/>
                  <a:gd name="T46" fmla="*/ 242 w 626"/>
                  <a:gd name="T47" fmla="*/ 672 h 693"/>
                  <a:gd name="T48" fmla="*/ 235 w 626"/>
                  <a:gd name="T49" fmla="*/ 644 h 693"/>
                  <a:gd name="T50" fmla="*/ 222 w 626"/>
                  <a:gd name="T51" fmla="*/ 558 h 693"/>
                  <a:gd name="T52" fmla="*/ 347 w 626"/>
                  <a:gd name="T53" fmla="*/ 491 h 693"/>
                  <a:gd name="T54" fmla="*/ 420 w 626"/>
                  <a:gd name="T55" fmla="*/ 595 h 693"/>
                  <a:gd name="T56" fmla="*/ 399 w 626"/>
                  <a:gd name="T57" fmla="*/ 657 h 693"/>
                  <a:gd name="T58" fmla="*/ 400 w 626"/>
                  <a:gd name="T59" fmla="*/ 674 h 693"/>
                  <a:gd name="T60" fmla="*/ 412 w 626"/>
                  <a:gd name="T61" fmla="*/ 677 h 693"/>
                  <a:gd name="T62" fmla="*/ 414 w 626"/>
                  <a:gd name="T63" fmla="*/ 693 h 693"/>
                  <a:gd name="T64" fmla="*/ 396 w 626"/>
                  <a:gd name="T65" fmla="*/ 690 h 693"/>
                  <a:gd name="T66" fmla="*/ 381 w 626"/>
                  <a:gd name="T67" fmla="*/ 672 h 693"/>
                  <a:gd name="T68" fmla="*/ 394 w 626"/>
                  <a:gd name="T69" fmla="*/ 627 h 693"/>
                  <a:gd name="T70" fmla="*/ 402 w 626"/>
                  <a:gd name="T71" fmla="*/ 563 h 693"/>
                  <a:gd name="T72" fmla="*/ 297 w 626"/>
                  <a:gd name="T73" fmla="*/ 507 h 693"/>
                  <a:gd name="T74" fmla="*/ 235 w 626"/>
                  <a:gd name="T75" fmla="*/ 589 h 693"/>
                  <a:gd name="T76" fmla="*/ 256 w 626"/>
                  <a:gd name="T77" fmla="*/ 651 h 693"/>
                  <a:gd name="T78" fmla="*/ 252 w 626"/>
                  <a:gd name="T79" fmla="*/ 684 h 693"/>
                  <a:gd name="T80" fmla="*/ 230 w 626"/>
                  <a:gd name="T81" fmla="*/ 693 h 693"/>
                  <a:gd name="T82" fmla="*/ 1 w 626"/>
                  <a:gd name="T83" fmla="*/ 453 h 693"/>
                  <a:gd name="T84" fmla="*/ 10 w 626"/>
                  <a:gd name="T85" fmla="*/ 427 h 693"/>
                  <a:gd name="T86" fmla="*/ 46 w 626"/>
                  <a:gd name="T87" fmla="*/ 428 h 693"/>
                  <a:gd name="T88" fmla="*/ 99 w 626"/>
                  <a:gd name="T89" fmla="*/ 447 h 693"/>
                  <a:gd name="T90" fmla="*/ 178 w 626"/>
                  <a:gd name="T91" fmla="*/ 383 h 693"/>
                  <a:gd name="T92" fmla="*/ 124 w 626"/>
                  <a:gd name="T93" fmla="*/ 271 h 693"/>
                  <a:gd name="T94" fmla="*/ 67 w 626"/>
                  <a:gd name="T95" fmla="*/ 279 h 693"/>
                  <a:gd name="T96" fmla="*/ 31 w 626"/>
                  <a:gd name="T97" fmla="*/ 294 h 693"/>
                  <a:gd name="T98" fmla="*/ 5 w 626"/>
                  <a:gd name="T99" fmla="*/ 282 h 693"/>
                  <a:gd name="T100" fmla="*/ 1 w 626"/>
                  <a:gd name="T101" fmla="*/ 51 h 693"/>
                  <a:gd name="T102" fmla="*/ 238 w 626"/>
                  <a:gd name="T103" fmla="*/ 3 h 693"/>
                  <a:gd name="T104" fmla="*/ 259 w 626"/>
                  <a:gd name="T105" fmla="*/ 26 h 693"/>
                  <a:gd name="T106" fmla="*/ 251 w 626"/>
                  <a:gd name="T107" fmla="*/ 61 h 693"/>
                  <a:gd name="T108" fmla="*/ 235 w 626"/>
                  <a:gd name="T109" fmla="*/ 114 h 693"/>
                  <a:gd name="T110" fmla="*/ 321 w 626"/>
                  <a:gd name="T111" fmla="*/ 195 h 693"/>
                  <a:gd name="T112" fmla="*/ 406 w 626"/>
                  <a:gd name="T113" fmla="*/ 114 h 693"/>
                  <a:gd name="T114" fmla="*/ 386 w 626"/>
                  <a:gd name="T115" fmla="*/ 53 h 693"/>
                  <a:gd name="T116" fmla="*/ 385 w 626"/>
                  <a:gd name="T117" fmla="*/ 17 h 693"/>
                  <a:gd name="T118" fmla="*/ 408 w 626"/>
                  <a:gd name="T119" fmla="*/ 0 h 693"/>
                  <a:gd name="T120" fmla="*/ 419 w 626"/>
                  <a:gd name="T121" fmla="*/ 0 h 693"/>
                  <a:gd name="T122" fmla="*/ 568 w 626"/>
                  <a:gd name="T123" fmla="*/ 0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693">
                    <a:moveTo>
                      <a:pt x="385" y="651"/>
                    </a:moveTo>
                    <a:lnTo>
                      <a:pt x="385" y="651"/>
                    </a:lnTo>
                    <a:lnTo>
                      <a:pt x="385" y="651"/>
                    </a:lnTo>
                    <a:lnTo>
                      <a:pt x="385" y="651"/>
                    </a:lnTo>
                    <a:close/>
                    <a:moveTo>
                      <a:pt x="14" y="424"/>
                    </a:moveTo>
                    <a:lnTo>
                      <a:pt x="14" y="424"/>
                    </a:lnTo>
                    <a:lnTo>
                      <a:pt x="14" y="424"/>
                    </a:lnTo>
                    <a:lnTo>
                      <a:pt x="14" y="424"/>
                    </a:lnTo>
                    <a:close/>
                    <a:moveTo>
                      <a:pt x="385" y="47"/>
                    </a:moveTo>
                    <a:lnTo>
                      <a:pt x="385" y="47"/>
                    </a:lnTo>
                    <a:lnTo>
                      <a:pt x="385" y="47"/>
                    </a:lnTo>
                    <a:lnTo>
                      <a:pt x="385" y="47"/>
                    </a:lnTo>
                    <a:close/>
                    <a:moveTo>
                      <a:pt x="568" y="0"/>
                    </a:moveTo>
                    <a:lnTo>
                      <a:pt x="595" y="0"/>
                    </a:lnTo>
                    <a:lnTo>
                      <a:pt x="622" y="0"/>
                    </a:lnTo>
                    <a:lnTo>
                      <a:pt x="626" y="0"/>
                    </a:lnTo>
                    <a:lnTo>
                      <a:pt x="626" y="17"/>
                    </a:lnTo>
                    <a:lnTo>
                      <a:pt x="622" y="17"/>
                    </a:lnTo>
                    <a:lnTo>
                      <a:pt x="595" y="17"/>
                    </a:lnTo>
                    <a:lnTo>
                      <a:pt x="568" y="17"/>
                    </a:lnTo>
                    <a:lnTo>
                      <a:pt x="535" y="17"/>
                    </a:lnTo>
                    <a:lnTo>
                      <a:pt x="504" y="17"/>
                    </a:lnTo>
                    <a:lnTo>
                      <a:pt x="474" y="17"/>
                    </a:lnTo>
                    <a:lnTo>
                      <a:pt x="448" y="17"/>
                    </a:lnTo>
                    <a:lnTo>
                      <a:pt x="428" y="17"/>
                    </a:lnTo>
                    <a:lnTo>
                      <a:pt x="423" y="17"/>
                    </a:lnTo>
                    <a:lnTo>
                      <a:pt x="417" y="17"/>
                    </a:lnTo>
                    <a:lnTo>
                      <a:pt x="415" y="17"/>
                    </a:lnTo>
                    <a:lnTo>
                      <a:pt x="415" y="17"/>
                    </a:lnTo>
                    <a:lnTo>
                      <a:pt x="415" y="17"/>
                    </a:lnTo>
                    <a:lnTo>
                      <a:pt x="411" y="17"/>
                    </a:lnTo>
                    <a:lnTo>
                      <a:pt x="410" y="17"/>
                    </a:lnTo>
                    <a:lnTo>
                      <a:pt x="410" y="17"/>
                    </a:lnTo>
                    <a:lnTo>
                      <a:pt x="408" y="17"/>
                    </a:lnTo>
                    <a:lnTo>
                      <a:pt x="407" y="19"/>
                    </a:lnTo>
                    <a:lnTo>
                      <a:pt x="404" y="20"/>
                    </a:lnTo>
                    <a:lnTo>
                      <a:pt x="400" y="23"/>
                    </a:lnTo>
                    <a:lnTo>
                      <a:pt x="398" y="26"/>
                    </a:lnTo>
                    <a:lnTo>
                      <a:pt x="396" y="29"/>
                    </a:lnTo>
                    <a:lnTo>
                      <a:pt x="396" y="32"/>
                    </a:lnTo>
                    <a:lnTo>
                      <a:pt x="398" y="36"/>
                    </a:lnTo>
                    <a:lnTo>
                      <a:pt x="399" y="41"/>
                    </a:lnTo>
                    <a:lnTo>
                      <a:pt x="399" y="41"/>
                    </a:lnTo>
                    <a:lnTo>
                      <a:pt x="399" y="41"/>
                    </a:lnTo>
                    <a:lnTo>
                      <a:pt x="402" y="45"/>
                    </a:lnTo>
                    <a:lnTo>
                      <a:pt x="404" y="54"/>
                    </a:lnTo>
                    <a:lnTo>
                      <a:pt x="410" y="66"/>
                    </a:lnTo>
                    <a:lnTo>
                      <a:pt x="414" y="79"/>
                    </a:lnTo>
                    <a:lnTo>
                      <a:pt x="417" y="92"/>
                    </a:lnTo>
                    <a:lnTo>
                      <a:pt x="420" y="104"/>
                    </a:lnTo>
                    <a:lnTo>
                      <a:pt x="421" y="114"/>
                    </a:lnTo>
                    <a:lnTo>
                      <a:pt x="417" y="140"/>
                    </a:lnTo>
                    <a:lnTo>
                      <a:pt x="407" y="164"/>
                    </a:lnTo>
                    <a:lnTo>
                      <a:pt x="391" y="184"/>
                    </a:lnTo>
                    <a:lnTo>
                      <a:pt x="372" y="198"/>
                    </a:lnTo>
                    <a:lnTo>
                      <a:pt x="347" y="208"/>
                    </a:lnTo>
                    <a:lnTo>
                      <a:pt x="321" y="211"/>
                    </a:lnTo>
                    <a:lnTo>
                      <a:pt x="293" y="208"/>
                    </a:lnTo>
                    <a:lnTo>
                      <a:pt x="270" y="198"/>
                    </a:lnTo>
                    <a:lnTo>
                      <a:pt x="249" y="184"/>
                    </a:lnTo>
                    <a:lnTo>
                      <a:pt x="233" y="164"/>
                    </a:lnTo>
                    <a:lnTo>
                      <a:pt x="222" y="140"/>
                    </a:lnTo>
                    <a:lnTo>
                      <a:pt x="220" y="114"/>
                    </a:lnTo>
                    <a:lnTo>
                      <a:pt x="220" y="104"/>
                    </a:lnTo>
                    <a:lnTo>
                      <a:pt x="222" y="92"/>
                    </a:lnTo>
                    <a:lnTo>
                      <a:pt x="230" y="70"/>
                    </a:lnTo>
                    <a:lnTo>
                      <a:pt x="234" y="57"/>
                    </a:lnTo>
                    <a:lnTo>
                      <a:pt x="239" y="46"/>
                    </a:lnTo>
                    <a:lnTo>
                      <a:pt x="242" y="41"/>
                    </a:lnTo>
                    <a:lnTo>
                      <a:pt x="242" y="41"/>
                    </a:lnTo>
                    <a:lnTo>
                      <a:pt x="243" y="36"/>
                    </a:lnTo>
                    <a:lnTo>
                      <a:pt x="243" y="32"/>
                    </a:lnTo>
                    <a:lnTo>
                      <a:pt x="243" y="28"/>
                    </a:lnTo>
                    <a:lnTo>
                      <a:pt x="241" y="24"/>
                    </a:lnTo>
                    <a:lnTo>
                      <a:pt x="237" y="20"/>
                    </a:lnTo>
                    <a:lnTo>
                      <a:pt x="233" y="17"/>
                    </a:lnTo>
                    <a:lnTo>
                      <a:pt x="230" y="17"/>
                    </a:lnTo>
                    <a:lnTo>
                      <a:pt x="230" y="17"/>
                    </a:lnTo>
                    <a:lnTo>
                      <a:pt x="226" y="17"/>
                    </a:lnTo>
                    <a:lnTo>
                      <a:pt x="17" y="17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7" y="259"/>
                    </a:lnTo>
                    <a:lnTo>
                      <a:pt x="17" y="263"/>
                    </a:lnTo>
                    <a:lnTo>
                      <a:pt x="17" y="266"/>
                    </a:lnTo>
                    <a:lnTo>
                      <a:pt x="18" y="270"/>
                    </a:lnTo>
                    <a:lnTo>
                      <a:pt x="19" y="274"/>
                    </a:lnTo>
                    <a:lnTo>
                      <a:pt x="21" y="277"/>
                    </a:lnTo>
                    <a:lnTo>
                      <a:pt x="22" y="278"/>
                    </a:lnTo>
                    <a:lnTo>
                      <a:pt x="23" y="278"/>
                    </a:lnTo>
                    <a:lnTo>
                      <a:pt x="26" y="278"/>
                    </a:lnTo>
                    <a:lnTo>
                      <a:pt x="27" y="278"/>
                    </a:lnTo>
                    <a:lnTo>
                      <a:pt x="31" y="278"/>
                    </a:lnTo>
                    <a:lnTo>
                      <a:pt x="34" y="277"/>
                    </a:lnTo>
                    <a:lnTo>
                      <a:pt x="34" y="277"/>
                    </a:lnTo>
                    <a:lnTo>
                      <a:pt x="34" y="277"/>
                    </a:lnTo>
                    <a:lnTo>
                      <a:pt x="38" y="274"/>
                    </a:lnTo>
                    <a:lnTo>
                      <a:pt x="46" y="270"/>
                    </a:lnTo>
                    <a:lnTo>
                      <a:pt x="57" y="265"/>
                    </a:lnTo>
                    <a:lnTo>
                      <a:pt x="69" y="261"/>
                    </a:lnTo>
                    <a:lnTo>
                      <a:pt x="84" y="256"/>
                    </a:lnTo>
                    <a:lnTo>
                      <a:pt x="94" y="253"/>
                    </a:lnTo>
                    <a:lnTo>
                      <a:pt x="105" y="253"/>
                    </a:lnTo>
                    <a:lnTo>
                      <a:pt x="129" y="257"/>
                    </a:lnTo>
                    <a:lnTo>
                      <a:pt x="152" y="267"/>
                    </a:lnTo>
                    <a:lnTo>
                      <a:pt x="170" y="284"/>
                    </a:lnTo>
                    <a:lnTo>
                      <a:pt x="184" y="305"/>
                    </a:lnTo>
                    <a:lnTo>
                      <a:pt x="194" y="330"/>
                    </a:lnTo>
                    <a:lnTo>
                      <a:pt x="198" y="358"/>
                    </a:lnTo>
                    <a:lnTo>
                      <a:pt x="194" y="386"/>
                    </a:lnTo>
                    <a:lnTo>
                      <a:pt x="184" y="411"/>
                    </a:lnTo>
                    <a:lnTo>
                      <a:pt x="170" y="432"/>
                    </a:lnTo>
                    <a:lnTo>
                      <a:pt x="152" y="449"/>
                    </a:lnTo>
                    <a:lnTo>
                      <a:pt x="129" y="460"/>
                    </a:lnTo>
                    <a:lnTo>
                      <a:pt x="105" y="464"/>
                    </a:lnTo>
                    <a:lnTo>
                      <a:pt x="94" y="462"/>
                    </a:lnTo>
                    <a:lnTo>
                      <a:pt x="84" y="460"/>
                    </a:lnTo>
                    <a:lnTo>
                      <a:pt x="61" y="453"/>
                    </a:lnTo>
                    <a:lnTo>
                      <a:pt x="48" y="447"/>
                    </a:lnTo>
                    <a:lnTo>
                      <a:pt x="39" y="443"/>
                    </a:lnTo>
                    <a:lnTo>
                      <a:pt x="34" y="440"/>
                    </a:lnTo>
                    <a:lnTo>
                      <a:pt x="29" y="439"/>
                    </a:lnTo>
                    <a:lnTo>
                      <a:pt x="26" y="438"/>
                    </a:lnTo>
                    <a:lnTo>
                      <a:pt x="23" y="438"/>
                    </a:lnTo>
                    <a:lnTo>
                      <a:pt x="22" y="439"/>
                    </a:lnTo>
                    <a:lnTo>
                      <a:pt x="22" y="439"/>
                    </a:lnTo>
                    <a:lnTo>
                      <a:pt x="21" y="440"/>
                    </a:lnTo>
                    <a:lnTo>
                      <a:pt x="19" y="443"/>
                    </a:lnTo>
                    <a:lnTo>
                      <a:pt x="18" y="447"/>
                    </a:lnTo>
                    <a:lnTo>
                      <a:pt x="17" y="452"/>
                    </a:lnTo>
                    <a:lnTo>
                      <a:pt x="17" y="452"/>
                    </a:lnTo>
                    <a:lnTo>
                      <a:pt x="17" y="453"/>
                    </a:lnTo>
                    <a:lnTo>
                      <a:pt x="17" y="453"/>
                    </a:lnTo>
                    <a:lnTo>
                      <a:pt x="17" y="457"/>
                    </a:lnTo>
                    <a:lnTo>
                      <a:pt x="17" y="677"/>
                    </a:lnTo>
                    <a:lnTo>
                      <a:pt x="225" y="677"/>
                    </a:lnTo>
                    <a:lnTo>
                      <a:pt x="229" y="677"/>
                    </a:lnTo>
                    <a:lnTo>
                      <a:pt x="229" y="677"/>
                    </a:lnTo>
                    <a:lnTo>
                      <a:pt x="229" y="677"/>
                    </a:lnTo>
                    <a:lnTo>
                      <a:pt x="230" y="677"/>
                    </a:lnTo>
                    <a:lnTo>
                      <a:pt x="233" y="676"/>
                    </a:lnTo>
                    <a:lnTo>
                      <a:pt x="237" y="676"/>
                    </a:lnTo>
                    <a:lnTo>
                      <a:pt x="239" y="673"/>
                    </a:lnTo>
                    <a:lnTo>
                      <a:pt x="242" y="672"/>
                    </a:lnTo>
                    <a:lnTo>
                      <a:pt x="243" y="669"/>
                    </a:lnTo>
                    <a:lnTo>
                      <a:pt x="243" y="667"/>
                    </a:lnTo>
                    <a:lnTo>
                      <a:pt x="243" y="663"/>
                    </a:lnTo>
                    <a:lnTo>
                      <a:pt x="241" y="657"/>
                    </a:lnTo>
                    <a:lnTo>
                      <a:pt x="239" y="654"/>
                    </a:lnTo>
                    <a:lnTo>
                      <a:pt x="235" y="644"/>
                    </a:lnTo>
                    <a:lnTo>
                      <a:pt x="232" y="634"/>
                    </a:lnTo>
                    <a:lnTo>
                      <a:pt x="226" y="621"/>
                    </a:lnTo>
                    <a:lnTo>
                      <a:pt x="222" y="606"/>
                    </a:lnTo>
                    <a:lnTo>
                      <a:pt x="220" y="595"/>
                    </a:lnTo>
                    <a:lnTo>
                      <a:pt x="218" y="584"/>
                    </a:lnTo>
                    <a:lnTo>
                      <a:pt x="222" y="558"/>
                    </a:lnTo>
                    <a:lnTo>
                      <a:pt x="233" y="534"/>
                    </a:lnTo>
                    <a:lnTo>
                      <a:pt x="249" y="516"/>
                    </a:lnTo>
                    <a:lnTo>
                      <a:pt x="270" y="500"/>
                    </a:lnTo>
                    <a:lnTo>
                      <a:pt x="293" y="491"/>
                    </a:lnTo>
                    <a:lnTo>
                      <a:pt x="321" y="487"/>
                    </a:lnTo>
                    <a:lnTo>
                      <a:pt x="347" y="491"/>
                    </a:lnTo>
                    <a:lnTo>
                      <a:pt x="370" y="500"/>
                    </a:lnTo>
                    <a:lnTo>
                      <a:pt x="391" y="516"/>
                    </a:lnTo>
                    <a:lnTo>
                      <a:pt x="407" y="534"/>
                    </a:lnTo>
                    <a:lnTo>
                      <a:pt x="417" y="558"/>
                    </a:lnTo>
                    <a:lnTo>
                      <a:pt x="421" y="584"/>
                    </a:lnTo>
                    <a:lnTo>
                      <a:pt x="420" y="595"/>
                    </a:lnTo>
                    <a:lnTo>
                      <a:pt x="417" y="606"/>
                    </a:lnTo>
                    <a:lnTo>
                      <a:pt x="411" y="629"/>
                    </a:lnTo>
                    <a:lnTo>
                      <a:pt x="406" y="643"/>
                    </a:lnTo>
                    <a:lnTo>
                      <a:pt x="402" y="652"/>
                    </a:lnTo>
                    <a:lnTo>
                      <a:pt x="399" y="657"/>
                    </a:lnTo>
                    <a:lnTo>
                      <a:pt x="399" y="657"/>
                    </a:lnTo>
                    <a:lnTo>
                      <a:pt x="396" y="663"/>
                    </a:lnTo>
                    <a:lnTo>
                      <a:pt x="396" y="667"/>
                    </a:lnTo>
                    <a:lnTo>
                      <a:pt x="396" y="669"/>
                    </a:lnTo>
                    <a:lnTo>
                      <a:pt x="398" y="671"/>
                    </a:lnTo>
                    <a:lnTo>
                      <a:pt x="399" y="673"/>
                    </a:lnTo>
                    <a:lnTo>
                      <a:pt x="400" y="674"/>
                    </a:lnTo>
                    <a:lnTo>
                      <a:pt x="404" y="676"/>
                    </a:lnTo>
                    <a:lnTo>
                      <a:pt x="407" y="676"/>
                    </a:lnTo>
                    <a:lnTo>
                      <a:pt x="411" y="677"/>
                    </a:lnTo>
                    <a:lnTo>
                      <a:pt x="411" y="677"/>
                    </a:lnTo>
                    <a:lnTo>
                      <a:pt x="412" y="677"/>
                    </a:lnTo>
                    <a:lnTo>
                      <a:pt x="412" y="677"/>
                    </a:lnTo>
                    <a:lnTo>
                      <a:pt x="414" y="677"/>
                    </a:lnTo>
                    <a:lnTo>
                      <a:pt x="414" y="677"/>
                    </a:lnTo>
                    <a:lnTo>
                      <a:pt x="626" y="677"/>
                    </a:lnTo>
                    <a:lnTo>
                      <a:pt x="626" y="693"/>
                    </a:lnTo>
                    <a:lnTo>
                      <a:pt x="415" y="693"/>
                    </a:lnTo>
                    <a:lnTo>
                      <a:pt x="414" y="693"/>
                    </a:lnTo>
                    <a:lnTo>
                      <a:pt x="412" y="693"/>
                    </a:lnTo>
                    <a:lnTo>
                      <a:pt x="411" y="693"/>
                    </a:lnTo>
                    <a:lnTo>
                      <a:pt x="411" y="693"/>
                    </a:lnTo>
                    <a:lnTo>
                      <a:pt x="402" y="693"/>
                    </a:lnTo>
                    <a:lnTo>
                      <a:pt x="402" y="691"/>
                    </a:lnTo>
                    <a:lnTo>
                      <a:pt x="396" y="690"/>
                    </a:lnTo>
                    <a:lnTo>
                      <a:pt x="394" y="689"/>
                    </a:lnTo>
                    <a:lnTo>
                      <a:pt x="390" y="686"/>
                    </a:lnTo>
                    <a:lnTo>
                      <a:pt x="387" y="684"/>
                    </a:lnTo>
                    <a:lnTo>
                      <a:pt x="383" y="680"/>
                    </a:lnTo>
                    <a:lnTo>
                      <a:pt x="382" y="676"/>
                    </a:lnTo>
                    <a:lnTo>
                      <a:pt x="381" y="672"/>
                    </a:lnTo>
                    <a:lnTo>
                      <a:pt x="381" y="667"/>
                    </a:lnTo>
                    <a:lnTo>
                      <a:pt x="381" y="659"/>
                    </a:lnTo>
                    <a:lnTo>
                      <a:pt x="385" y="651"/>
                    </a:lnTo>
                    <a:lnTo>
                      <a:pt x="386" y="647"/>
                    </a:lnTo>
                    <a:lnTo>
                      <a:pt x="390" y="639"/>
                    </a:lnTo>
                    <a:lnTo>
                      <a:pt x="394" y="627"/>
                    </a:lnTo>
                    <a:lnTo>
                      <a:pt x="398" y="616"/>
                    </a:lnTo>
                    <a:lnTo>
                      <a:pt x="402" y="602"/>
                    </a:lnTo>
                    <a:lnTo>
                      <a:pt x="404" y="596"/>
                    </a:lnTo>
                    <a:lnTo>
                      <a:pt x="404" y="589"/>
                    </a:lnTo>
                    <a:lnTo>
                      <a:pt x="406" y="584"/>
                    </a:lnTo>
                    <a:lnTo>
                      <a:pt x="402" y="563"/>
                    </a:lnTo>
                    <a:lnTo>
                      <a:pt x="394" y="544"/>
                    </a:lnTo>
                    <a:lnTo>
                      <a:pt x="381" y="527"/>
                    </a:lnTo>
                    <a:lnTo>
                      <a:pt x="362" y="515"/>
                    </a:lnTo>
                    <a:lnTo>
                      <a:pt x="343" y="507"/>
                    </a:lnTo>
                    <a:lnTo>
                      <a:pt x="321" y="503"/>
                    </a:lnTo>
                    <a:lnTo>
                      <a:pt x="297" y="507"/>
                    </a:lnTo>
                    <a:lnTo>
                      <a:pt x="277" y="515"/>
                    </a:lnTo>
                    <a:lnTo>
                      <a:pt x="260" y="527"/>
                    </a:lnTo>
                    <a:lnTo>
                      <a:pt x="247" y="544"/>
                    </a:lnTo>
                    <a:lnTo>
                      <a:pt x="238" y="563"/>
                    </a:lnTo>
                    <a:lnTo>
                      <a:pt x="235" y="584"/>
                    </a:lnTo>
                    <a:lnTo>
                      <a:pt x="235" y="589"/>
                    </a:lnTo>
                    <a:lnTo>
                      <a:pt x="237" y="596"/>
                    </a:lnTo>
                    <a:lnTo>
                      <a:pt x="238" y="602"/>
                    </a:lnTo>
                    <a:lnTo>
                      <a:pt x="245" y="623"/>
                    </a:lnTo>
                    <a:lnTo>
                      <a:pt x="250" y="637"/>
                    </a:lnTo>
                    <a:lnTo>
                      <a:pt x="254" y="646"/>
                    </a:lnTo>
                    <a:lnTo>
                      <a:pt x="256" y="651"/>
                    </a:lnTo>
                    <a:lnTo>
                      <a:pt x="259" y="659"/>
                    </a:lnTo>
                    <a:lnTo>
                      <a:pt x="260" y="667"/>
                    </a:lnTo>
                    <a:lnTo>
                      <a:pt x="259" y="672"/>
                    </a:lnTo>
                    <a:lnTo>
                      <a:pt x="258" y="677"/>
                    </a:lnTo>
                    <a:lnTo>
                      <a:pt x="255" y="681"/>
                    </a:lnTo>
                    <a:lnTo>
                      <a:pt x="252" y="684"/>
                    </a:lnTo>
                    <a:lnTo>
                      <a:pt x="250" y="686"/>
                    </a:lnTo>
                    <a:lnTo>
                      <a:pt x="246" y="689"/>
                    </a:lnTo>
                    <a:lnTo>
                      <a:pt x="239" y="691"/>
                    </a:lnTo>
                    <a:lnTo>
                      <a:pt x="234" y="693"/>
                    </a:lnTo>
                    <a:lnTo>
                      <a:pt x="230" y="693"/>
                    </a:lnTo>
                    <a:lnTo>
                      <a:pt x="230" y="693"/>
                    </a:lnTo>
                    <a:lnTo>
                      <a:pt x="230" y="693"/>
                    </a:lnTo>
                    <a:lnTo>
                      <a:pt x="229" y="693"/>
                    </a:lnTo>
                    <a:lnTo>
                      <a:pt x="225" y="693"/>
                    </a:lnTo>
                    <a:lnTo>
                      <a:pt x="1" y="693"/>
                    </a:lnTo>
                    <a:lnTo>
                      <a:pt x="1" y="458"/>
                    </a:lnTo>
                    <a:lnTo>
                      <a:pt x="1" y="453"/>
                    </a:lnTo>
                    <a:lnTo>
                      <a:pt x="0" y="451"/>
                    </a:lnTo>
                    <a:lnTo>
                      <a:pt x="0" y="451"/>
                    </a:lnTo>
                    <a:lnTo>
                      <a:pt x="2" y="443"/>
                    </a:lnTo>
                    <a:lnTo>
                      <a:pt x="5" y="435"/>
                    </a:lnTo>
                    <a:lnTo>
                      <a:pt x="6" y="431"/>
                    </a:lnTo>
                    <a:lnTo>
                      <a:pt x="10" y="427"/>
                    </a:lnTo>
                    <a:lnTo>
                      <a:pt x="14" y="424"/>
                    </a:lnTo>
                    <a:lnTo>
                      <a:pt x="19" y="422"/>
                    </a:lnTo>
                    <a:lnTo>
                      <a:pt x="26" y="422"/>
                    </a:lnTo>
                    <a:lnTo>
                      <a:pt x="34" y="423"/>
                    </a:lnTo>
                    <a:lnTo>
                      <a:pt x="40" y="426"/>
                    </a:lnTo>
                    <a:lnTo>
                      <a:pt x="46" y="428"/>
                    </a:lnTo>
                    <a:lnTo>
                      <a:pt x="52" y="431"/>
                    </a:lnTo>
                    <a:lnTo>
                      <a:pt x="63" y="436"/>
                    </a:lnTo>
                    <a:lnTo>
                      <a:pt x="74" y="440"/>
                    </a:lnTo>
                    <a:lnTo>
                      <a:pt x="88" y="444"/>
                    </a:lnTo>
                    <a:lnTo>
                      <a:pt x="94" y="447"/>
                    </a:lnTo>
                    <a:lnTo>
                      <a:pt x="99" y="447"/>
                    </a:lnTo>
                    <a:lnTo>
                      <a:pt x="105" y="448"/>
                    </a:lnTo>
                    <a:lnTo>
                      <a:pt x="124" y="444"/>
                    </a:lnTo>
                    <a:lnTo>
                      <a:pt x="143" y="435"/>
                    </a:lnTo>
                    <a:lnTo>
                      <a:pt x="158" y="422"/>
                    </a:lnTo>
                    <a:lnTo>
                      <a:pt x="170" y="403"/>
                    </a:lnTo>
                    <a:lnTo>
                      <a:pt x="178" y="383"/>
                    </a:lnTo>
                    <a:lnTo>
                      <a:pt x="180" y="358"/>
                    </a:lnTo>
                    <a:lnTo>
                      <a:pt x="178" y="334"/>
                    </a:lnTo>
                    <a:lnTo>
                      <a:pt x="170" y="313"/>
                    </a:lnTo>
                    <a:lnTo>
                      <a:pt x="158" y="295"/>
                    </a:lnTo>
                    <a:lnTo>
                      <a:pt x="143" y="280"/>
                    </a:lnTo>
                    <a:lnTo>
                      <a:pt x="124" y="271"/>
                    </a:lnTo>
                    <a:lnTo>
                      <a:pt x="105" y="269"/>
                    </a:lnTo>
                    <a:lnTo>
                      <a:pt x="99" y="269"/>
                    </a:lnTo>
                    <a:lnTo>
                      <a:pt x="94" y="270"/>
                    </a:lnTo>
                    <a:lnTo>
                      <a:pt x="88" y="271"/>
                    </a:lnTo>
                    <a:lnTo>
                      <a:pt x="77" y="275"/>
                    </a:lnTo>
                    <a:lnTo>
                      <a:pt x="67" y="279"/>
                    </a:lnTo>
                    <a:lnTo>
                      <a:pt x="55" y="283"/>
                    </a:lnTo>
                    <a:lnTo>
                      <a:pt x="46" y="288"/>
                    </a:lnTo>
                    <a:lnTo>
                      <a:pt x="40" y="291"/>
                    </a:lnTo>
                    <a:lnTo>
                      <a:pt x="40" y="291"/>
                    </a:lnTo>
                    <a:lnTo>
                      <a:pt x="36" y="292"/>
                    </a:lnTo>
                    <a:lnTo>
                      <a:pt x="31" y="294"/>
                    </a:lnTo>
                    <a:lnTo>
                      <a:pt x="26" y="295"/>
                    </a:lnTo>
                    <a:lnTo>
                      <a:pt x="19" y="294"/>
                    </a:lnTo>
                    <a:lnTo>
                      <a:pt x="14" y="292"/>
                    </a:lnTo>
                    <a:lnTo>
                      <a:pt x="10" y="288"/>
                    </a:lnTo>
                    <a:lnTo>
                      <a:pt x="8" y="286"/>
                    </a:lnTo>
                    <a:lnTo>
                      <a:pt x="5" y="282"/>
                    </a:lnTo>
                    <a:lnTo>
                      <a:pt x="2" y="275"/>
                    </a:lnTo>
                    <a:lnTo>
                      <a:pt x="1" y="267"/>
                    </a:lnTo>
                    <a:lnTo>
                      <a:pt x="0" y="258"/>
                    </a:lnTo>
                    <a:lnTo>
                      <a:pt x="1" y="258"/>
                    </a:lnTo>
                    <a:lnTo>
                      <a:pt x="1" y="51"/>
                    </a:lnTo>
                    <a:lnTo>
                      <a:pt x="1" y="51"/>
                    </a:lnTo>
                    <a:lnTo>
                      <a:pt x="1" y="0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2" y="0"/>
                    </a:lnTo>
                    <a:lnTo>
                      <a:pt x="234" y="2"/>
                    </a:lnTo>
                    <a:lnTo>
                      <a:pt x="238" y="3"/>
                    </a:lnTo>
                    <a:lnTo>
                      <a:pt x="245" y="6"/>
                    </a:lnTo>
                    <a:lnTo>
                      <a:pt x="249" y="9"/>
                    </a:lnTo>
                    <a:lnTo>
                      <a:pt x="252" y="13"/>
                    </a:lnTo>
                    <a:lnTo>
                      <a:pt x="256" y="19"/>
                    </a:lnTo>
                    <a:lnTo>
                      <a:pt x="259" y="23"/>
                    </a:lnTo>
                    <a:lnTo>
                      <a:pt x="259" y="26"/>
                    </a:lnTo>
                    <a:lnTo>
                      <a:pt x="260" y="32"/>
                    </a:lnTo>
                    <a:lnTo>
                      <a:pt x="259" y="40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54" y="51"/>
                    </a:lnTo>
                    <a:lnTo>
                      <a:pt x="251" y="61"/>
                    </a:lnTo>
                    <a:lnTo>
                      <a:pt x="246" y="71"/>
                    </a:lnTo>
                    <a:lnTo>
                      <a:pt x="242" y="83"/>
                    </a:lnTo>
                    <a:lnTo>
                      <a:pt x="238" y="96"/>
                    </a:lnTo>
                    <a:lnTo>
                      <a:pt x="237" y="102"/>
                    </a:lnTo>
                    <a:lnTo>
                      <a:pt x="235" y="109"/>
                    </a:lnTo>
                    <a:lnTo>
                      <a:pt x="235" y="114"/>
                    </a:lnTo>
                    <a:lnTo>
                      <a:pt x="238" y="136"/>
                    </a:lnTo>
                    <a:lnTo>
                      <a:pt x="247" y="155"/>
                    </a:lnTo>
                    <a:lnTo>
                      <a:pt x="260" y="172"/>
                    </a:lnTo>
                    <a:lnTo>
                      <a:pt x="277" y="184"/>
                    </a:lnTo>
                    <a:lnTo>
                      <a:pt x="297" y="193"/>
                    </a:lnTo>
                    <a:lnTo>
                      <a:pt x="321" y="195"/>
                    </a:lnTo>
                    <a:lnTo>
                      <a:pt x="343" y="193"/>
                    </a:lnTo>
                    <a:lnTo>
                      <a:pt x="364" y="184"/>
                    </a:lnTo>
                    <a:lnTo>
                      <a:pt x="381" y="172"/>
                    </a:lnTo>
                    <a:lnTo>
                      <a:pt x="394" y="155"/>
                    </a:lnTo>
                    <a:lnTo>
                      <a:pt x="402" y="136"/>
                    </a:lnTo>
                    <a:lnTo>
                      <a:pt x="406" y="114"/>
                    </a:lnTo>
                    <a:lnTo>
                      <a:pt x="404" y="109"/>
                    </a:lnTo>
                    <a:lnTo>
                      <a:pt x="404" y="102"/>
                    </a:lnTo>
                    <a:lnTo>
                      <a:pt x="402" y="96"/>
                    </a:lnTo>
                    <a:lnTo>
                      <a:pt x="395" y="75"/>
                    </a:lnTo>
                    <a:lnTo>
                      <a:pt x="391" y="62"/>
                    </a:lnTo>
                    <a:lnTo>
                      <a:pt x="386" y="53"/>
                    </a:lnTo>
                    <a:lnTo>
                      <a:pt x="385" y="47"/>
                    </a:lnTo>
                    <a:lnTo>
                      <a:pt x="382" y="40"/>
                    </a:lnTo>
                    <a:lnTo>
                      <a:pt x="381" y="32"/>
                    </a:lnTo>
                    <a:lnTo>
                      <a:pt x="381" y="26"/>
                    </a:lnTo>
                    <a:lnTo>
                      <a:pt x="382" y="21"/>
                    </a:lnTo>
                    <a:lnTo>
                      <a:pt x="385" y="17"/>
                    </a:lnTo>
                    <a:lnTo>
                      <a:pt x="387" y="13"/>
                    </a:lnTo>
                    <a:lnTo>
                      <a:pt x="391" y="9"/>
                    </a:lnTo>
                    <a:lnTo>
                      <a:pt x="395" y="6"/>
                    </a:lnTo>
                    <a:lnTo>
                      <a:pt x="400" y="3"/>
                    </a:lnTo>
                    <a:lnTo>
                      <a:pt x="404" y="2"/>
                    </a:lnTo>
                    <a:lnTo>
                      <a:pt x="408" y="0"/>
                    </a:lnTo>
                    <a:lnTo>
                      <a:pt x="408" y="0"/>
                    </a:lnTo>
                    <a:lnTo>
                      <a:pt x="410" y="0"/>
                    </a:lnTo>
                    <a:lnTo>
                      <a:pt x="411" y="0"/>
                    </a:lnTo>
                    <a:lnTo>
                      <a:pt x="415" y="0"/>
                    </a:lnTo>
                    <a:lnTo>
                      <a:pt x="415" y="0"/>
                    </a:lnTo>
                    <a:lnTo>
                      <a:pt x="419" y="0"/>
                    </a:lnTo>
                    <a:lnTo>
                      <a:pt x="432" y="0"/>
                    </a:lnTo>
                    <a:lnTo>
                      <a:pt x="451" y="0"/>
                    </a:lnTo>
                    <a:lnTo>
                      <a:pt x="478" y="0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4" name="Freeform 2243"/>
              <p:cNvSpPr>
                <a:spLocks/>
              </p:cNvSpPr>
              <p:nvPr/>
            </p:nvSpPr>
            <p:spPr bwMode="auto">
              <a:xfrm>
                <a:off x="4549775" y="2717800"/>
                <a:ext cx="1003300" cy="1189038"/>
              </a:xfrm>
              <a:custGeom>
                <a:avLst/>
                <a:gdLst>
                  <a:gd name="T0" fmla="*/ 632 w 632"/>
                  <a:gd name="T1" fmla="*/ 143 h 749"/>
                  <a:gd name="T2" fmla="*/ 626 w 632"/>
                  <a:gd name="T3" fmla="*/ 163 h 749"/>
                  <a:gd name="T4" fmla="*/ 607 w 632"/>
                  <a:gd name="T5" fmla="*/ 172 h 749"/>
                  <a:gd name="T6" fmla="*/ 581 w 632"/>
                  <a:gd name="T7" fmla="*/ 163 h 749"/>
                  <a:gd name="T8" fmla="*/ 539 w 632"/>
                  <a:gd name="T9" fmla="*/ 148 h 749"/>
                  <a:gd name="T10" fmla="*/ 491 w 632"/>
                  <a:gd name="T11" fmla="*/ 159 h 749"/>
                  <a:gd name="T12" fmla="*/ 453 w 632"/>
                  <a:gd name="T13" fmla="*/ 232 h 749"/>
                  <a:gd name="T14" fmla="*/ 491 w 632"/>
                  <a:gd name="T15" fmla="*/ 305 h 749"/>
                  <a:gd name="T16" fmla="*/ 539 w 632"/>
                  <a:gd name="T17" fmla="*/ 316 h 749"/>
                  <a:gd name="T18" fmla="*/ 579 w 632"/>
                  <a:gd name="T19" fmla="*/ 303 h 749"/>
                  <a:gd name="T20" fmla="*/ 597 w 632"/>
                  <a:gd name="T21" fmla="*/ 294 h 749"/>
                  <a:gd name="T22" fmla="*/ 619 w 632"/>
                  <a:gd name="T23" fmla="*/ 295 h 749"/>
                  <a:gd name="T24" fmla="*/ 626 w 632"/>
                  <a:gd name="T25" fmla="*/ 301 h 749"/>
                  <a:gd name="T26" fmla="*/ 632 w 632"/>
                  <a:gd name="T27" fmla="*/ 318 h 749"/>
                  <a:gd name="T28" fmla="*/ 632 w 632"/>
                  <a:gd name="T29" fmla="*/ 325 h 749"/>
                  <a:gd name="T30" fmla="*/ 403 w 632"/>
                  <a:gd name="T31" fmla="*/ 568 h 749"/>
                  <a:gd name="T32" fmla="*/ 368 w 632"/>
                  <a:gd name="T33" fmla="*/ 588 h 749"/>
                  <a:gd name="T34" fmla="*/ 371 w 632"/>
                  <a:gd name="T35" fmla="*/ 619 h 749"/>
                  <a:gd name="T36" fmla="*/ 390 w 632"/>
                  <a:gd name="T37" fmla="*/ 673 h 749"/>
                  <a:gd name="T38" fmla="*/ 368 w 632"/>
                  <a:gd name="T39" fmla="*/ 729 h 749"/>
                  <a:gd name="T40" fmla="*/ 293 w 632"/>
                  <a:gd name="T41" fmla="*/ 746 h 749"/>
                  <a:gd name="T42" fmla="*/ 238 w 632"/>
                  <a:gd name="T43" fmla="*/ 698 h 749"/>
                  <a:gd name="T44" fmla="*/ 240 w 632"/>
                  <a:gd name="T45" fmla="*/ 657 h 749"/>
                  <a:gd name="T46" fmla="*/ 255 w 632"/>
                  <a:gd name="T47" fmla="*/ 619 h 749"/>
                  <a:gd name="T48" fmla="*/ 259 w 632"/>
                  <a:gd name="T49" fmla="*/ 595 h 749"/>
                  <a:gd name="T50" fmla="*/ 247 w 632"/>
                  <a:gd name="T51" fmla="*/ 576 h 749"/>
                  <a:gd name="T52" fmla="*/ 219 w 632"/>
                  <a:gd name="T53" fmla="*/ 568 h 749"/>
                  <a:gd name="T54" fmla="*/ 0 w 632"/>
                  <a:gd name="T55" fmla="*/ 551 h 749"/>
                  <a:gd name="T56" fmla="*/ 229 w 632"/>
                  <a:gd name="T57" fmla="*/ 553 h 749"/>
                  <a:gd name="T58" fmla="*/ 274 w 632"/>
                  <a:gd name="T59" fmla="*/ 584 h 749"/>
                  <a:gd name="T60" fmla="*/ 270 w 632"/>
                  <a:gd name="T61" fmla="*/ 626 h 749"/>
                  <a:gd name="T62" fmla="*/ 253 w 632"/>
                  <a:gd name="T63" fmla="*/ 673 h 749"/>
                  <a:gd name="T64" fmla="*/ 261 w 632"/>
                  <a:gd name="T65" fmla="*/ 706 h 749"/>
                  <a:gd name="T66" fmla="*/ 313 w 632"/>
                  <a:gd name="T67" fmla="*/ 732 h 749"/>
                  <a:gd name="T68" fmla="*/ 367 w 632"/>
                  <a:gd name="T69" fmla="*/ 706 h 749"/>
                  <a:gd name="T70" fmla="*/ 373 w 632"/>
                  <a:gd name="T71" fmla="*/ 673 h 749"/>
                  <a:gd name="T72" fmla="*/ 363 w 632"/>
                  <a:gd name="T73" fmla="*/ 639 h 749"/>
                  <a:gd name="T74" fmla="*/ 351 w 632"/>
                  <a:gd name="T75" fmla="*/ 588 h 749"/>
                  <a:gd name="T76" fmla="*/ 402 w 632"/>
                  <a:gd name="T77" fmla="*/ 551 h 749"/>
                  <a:gd name="T78" fmla="*/ 403 w 632"/>
                  <a:gd name="T79" fmla="*/ 551 h 749"/>
                  <a:gd name="T80" fmla="*/ 617 w 632"/>
                  <a:gd name="T81" fmla="*/ 325 h 749"/>
                  <a:gd name="T82" fmla="*/ 615 w 632"/>
                  <a:gd name="T83" fmla="*/ 316 h 749"/>
                  <a:gd name="T84" fmla="*/ 611 w 632"/>
                  <a:gd name="T85" fmla="*/ 309 h 749"/>
                  <a:gd name="T86" fmla="*/ 602 w 632"/>
                  <a:gd name="T87" fmla="*/ 309 h 749"/>
                  <a:gd name="T88" fmla="*/ 587 w 632"/>
                  <a:gd name="T89" fmla="*/ 316 h 749"/>
                  <a:gd name="T90" fmla="*/ 539 w 632"/>
                  <a:gd name="T91" fmla="*/ 331 h 749"/>
                  <a:gd name="T92" fmla="*/ 463 w 632"/>
                  <a:gd name="T93" fmla="*/ 303 h 749"/>
                  <a:gd name="T94" fmla="*/ 440 w 632"/>
                  <a:gd name="T95" fmla="*/ 205 h 749"/>
                  <a:gd name="T96" fmla="*/ 504 w 632"/>
                  <a:gd name="T97" fmla="*/ 134 h 749"/>
                  <a:gd name="T98" fmla="*/ 572 w 632"/>
                  <a:gd name="T99" fmla="*/ 142 h 749"/>
                  <a:gd name="T100" fmla="*/ 605 w 632"/>
                  <a:gd name="T101" fmla="*/ 155 h 749"/>
                  <a:gd name="T102" fmla="*/ 613 w 632"/>
                  <a:gd name="T103" fmla="*/ 153 h 749"/>
                  <a:gd name="T104" fmla="*/ 617 w 632"/>
                  <a:gd name="T105" fmla="*/ 143 h 749"/>
                  <a:gd name="T106" fmla="*/ 632 w 632"/>
                  <a:gd name="T10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2" h="749">
                    <a:moveTo>
                      <a:pt x="632" y="0"/>
                    </a:moveTo>
                    <a:lnTo>
                      <a:pt x="632" y="136"/>
                    </a:lnTo>
                    <a:lnTo>
                      <a:pt x="632" y="142"/>
                    </a:lnTo>
                    <a:lnTo>
                      <a:pt x="632" y="143"/>
                    </a:lnTo>
                    <a:lnTo>
                      <a:pt x="632" y="144"/>
                    </a:lnTo>
                    <a:lnTo>
                      <a:pt x="631" y="151"/>
                    </a:lnTo>
                    <a:lnTo>
                      <a:pt x="628" y="159"/>
                    </a:lnTo>
                    <a:lnTo>
                      <a:pt x="626" y="163"/>
                    </a:lnTo>
                    <a:lnTo>
                      <a:pt x="623" y="165"/>
                    </a:lnTo>
                    <a:lnTo>
                      <a:pt x="619" y="169"/>
                    </a:lnTo>
                    <a:lnTo>
                      <a:pt x="614" y="170"/>
                    </a:lnTo>
                    <a:lnTo>
                      <a:pt x="607" y="172"/>
                    </a:lnTo>
                    <a:lnTo>
                      <a:pt x="600" y="170"/>
                    </a:lnTo>
                    <a:lnTo>
                      <a:pt x="593" y="168"/>
                    </a:lnTo>
                    <a:lnTo>
                      <a:pt x="588" y="165"/>
                    </a:lnTo>
                    <a:lnTo>
                      <a:pt x="581" y="163"/>
                    </a:lnTo>
                    <a:lnTo>
                      <a:pt x="571" y="157"/>
                    </a:lnTo>
                    <a:lnTo>
                      <a:pt x="559" y="153"/>
                    </a:lnTo>
                    <a:lnTo>
                      <a:pt x="546" y="150"/>
                    </a:lnTo>
                    <a:lnTo>
                      <a:pt x="539" y="148"/>
                    </a:lnTo>
                    <a:lnTo>
                      <a:pt x="534" y="147"/>
                    </a:lnTo>
                    <a:lnTo>
                      <a:pt x="529" y="147"/>
                    </a:lnTo>
                    <a:lnTo>
                      <a:pt x="508" y="150"/>
                    </a:lnTo>
                    <a:lnTo>
                      <a:pt x="491" y="159"/>
                    </a:lnTo>
                    <a:lnTo>
                      <a:pt x="475" y="172"/>
                    </a:lnTo>
                    <a:lnTo>
                      <a:pt x="463" y="189"/>
                    </a:lnTo>
                    <a:lnTo>
                      <a:pt x="456" y="208"/>
                    </a:lnTo>
                    <a:lnTo>
                      <a:pt x="453" y="232"/>
                    </a:lnTo>
                    <a:lnTo>
                      <a:pt x="456" y="254"/>
                    </a:lnTo>
                    <a:lnTo>
                      <a:pt x="463" y="275"/>
                    </a:lnTo>
                    <a:lnTo>
                      <a:pt x="475" y="292"/>
                    </a:lnTo>
                    <a:lnTo>
                      <a:pt x="491" y="305"/>
                    </a:lnTo>
                    <a:lnTo>
                      <a:pt x="508" y="313"/>
                    </a:lnTo>
                    <a:lnTo>
                      <a:pt x="529" y="317"/>
                    </a:lnTo>
                    <a:lnTo>
                      <a:pt x="534" y="316"/>
                    </a:lnTo>
                    <a:lnTo>
                      <a:pt x="539" y="316"/>
                    </a:lnTo>
                    <a:lnTo>
                      <a:pt x="546" y="314"/>
                    </a:lnTo>
                    <a:lnTo>
                      <a:pt x="556" y="311"/>
                    </a:lnTo>
                    <a:lnTo>
                      <a:pt x="567" y="307"/>
                    </a:lnTo>
                    <a:lnTo>
                      <a:pt x="579" y="303"/>
                    </a:lnTo>
                    <a:lnTo>
                      <a:pt x="588" y="299"/>
                    </a:lnTo>
                    <a:lnTo>
                      <a:pt x="593" y="296"/>
                    </a:lnTo>
                    <a:lnTo>
                      <a:pt x="593" y="296"/>
                    </a:lnTo>
                    <a:lnTo>
                      <a:pt x="597" y="294"/>
                    </a:lnTo>
                    <a:lnTo>
                      <a:pt x="602" y="292"/>
                    </a:lnTo>
                    <a:lnTo>
                      <a:pt x="607" y="292"/>
                    </a:lnTo>
                    <a:lnTo>
                      <a:pt x="614" y="292"/>
                    </a:lnTo>
                    <a:lnTo>
                      <a:pt x="619" y="295"/>
                    </a:lnTo>
                    <a:lnTo>
                      <a:pt x="619" y="295"/>
                    </a:lnTo>
                    <a:lnTo>
                      <a:pt x="619" y="295"/>
                    </a:lnTo>
                    <a:lnTo>
                      <a:pt x="623" y="297"/>
                    </a:lnTo>
                    <a:lnTo>
                      <a:pt x="626" y="301"/>
                    </a:lnTo>
                    <a:lnTo>
                      <a:pt x="628" y="304"/>
                    </a:lnTo>
                    <a:lnTo>
                      <a:pt x="631" y="311"/>
                    </a:lnTo>
                    <a:lnTo>
                      <a:pt x="632" y="318"/>
                    </a:lnTo>
                    <a:lnTo>
                      <a:pt x="632" y="318"/>
                    </a:lnTo>
                    <a:lnTo>
                      <a:pt x="632" y="320"/>
                    </a:lnTo>
                    <a:lnTo>
                      <a:pt x="632" y="320"/>
                    </a:lnTo>
                    <a:lnTo>
                      <a:pt x="632" y="322"/>
                    </a:lnTo>
                    <a:lnTo>
                      <a:pt x="632" y="325"/>
                    </a:lnTo>
                    <a:lnTo>
                      <a:pt x="632" y="516"/>
                    </a:lnTo>
                    <a:lnTo>
                      <a:pt x="632" y="568"/>
                    </a:lnTo>
                    <a:lnTo>
                      <a:pt x="407" y="568"/>
                    </a:lnTo>
                    <a:lnTo>
                      <a:pt x="403" y="568"/>
                    </a:lnTo>
                    <a:lnTo>
                      <a:pt x="403" y="568"/>
                    </a:lnTo>
                    <a:lnTo>
                      <a:pt x="388" y="571"/>
                    </a:lnTo>
                    <a:lnTo>
                      <a:pt x="376" y="579"/>
                    </a:lnTo>
                    <a:lnTo>
                      <a:pt x="368" y="588"/>
                    </a:lnTo>
                    <a:lnTo>
                      <a:pt x="365" y="601"/>
                    </a:lnTo>
                    <a:lnTo>
                      <a:pt x="367" y="606"/>
                    </a:lnTo>
                    <a:lnTo>
                      <a:pt x="368" y="613"/>
                    </a:lnTo>
                    <a:lnTo>
                      <a:pt x="371" y="619"/>
                    </a:lnTo>
                    <a:lnTo>
                      <a:pt x="377" y="633"/>
                    </a:lnTo>
                    <a:lnTo>
                      <a:pt x="384" y="650"/>
                    </a:lnTo>
                    <a:lnTo>
                      <a:pt x="389" y="665"/>
                    </a:lnTo>
                    <a:lnTo>
                      <a:pt x="390" y="673"/>
                    </a:lnTo>
                    <a:lnTo>
                      <a:pt x="390" y="680"/>
                    </a:lnTo>
                    <a:lnTo>
                      <a:pt x="388" y="698"/>
                    </a:lnTo>
                    <a:lnTo>
                      <a:pt x="380" y="715"/>
                    </a:lnTo>
                    <a:lnTo>
                      <a:pt x="368" y="729"/>
                    </a:lnTo>
                    <a:lnTo>
                      <a:pt x="352" y="740"/>
                    </a:lnTo>
                    <a:lnTo>
                      <a:pt x="334" y="746"/>
                    </a:lnTo>
                    <a:lnTo>
                      <a:pt x="313" y="749"/>
                    </a:lnTo>
                    <a:lnTo>
                      <a:pt x="293" y="746"/>
                    </a:lnTo>
                    <a:lnTo>
                      <a:pt x="275" y="740"/>
                    </a:lnTo>
                    <a:lnTo>
                      <a:pt x="259" y="729"/>
                    </a:lnTo>
                    <a:lnTo>
                      <a:pt x="246" y="715"/>
                    </a:lnTo>
                    <a:lnTo>
                      <a:pt x="238" y="698"/>
                    </a:lnTo>
                    <a:lnTo>
                      <a:pt x="236" y="680"/>
                    </a:lnTo>
                    <a:lnTo>
                      <a:pt x="236" y="673"/>
                    </a:lnTo>
                    <a:lnTo>
                      <a:pt x="238" y="665"/>
                    </a:lnTo>
                    <a:lnTo>
                      <a:pt x="240" y="657"/>
                    </a:lnTo>
                    <a:lnTo>
                      <a:pt x="244" y="650"/>
                    </a:lnTo>
                    <a:lnTo>
                      <a:pt x="249" y="633"/>
                    </a:lnTo>
                    <a:lnTo>
                      <a:pt x="255" y="619"/>
                    </a:lnTo>
                    <a:lnTo>
                      <a:pt x="255" y="619"/>
                    </a:lnTo>
                    <a:lnTo>
                      <a:pt x="258" y="613"/>
                    </a:lnTo>
                    <a:lnTo>
                      <a:pt x="259" y="606"/>
                    </a:lnTo>
                    <a:lnTo>
                      <a:pt x="261" y="601"/>
                    </a:lnTo>
                    <a:lnTo>
                      <a:pt x="259" y="595"/>
                    </a:lnTo>
                    <a:lnTo>
                      <a:pt x="258" y="589"/>
                    </a:lnTo>
                    <a:lnTo>
                      <a:pt x="255" y="584"/>
                    </a:lnTo>
                    <a:lnTo>
                      <a:pt x="253" y="580"/>
                    </a:lnTo>
                    <a:lnTo>
                      <a:pt x="247" y="576"/>
                    </a:lnTo>
                    <a:lnTo>
                      <a:pt x="241" y="572"/>
                    </a:lnTo>
                    <a:lnTo>
                      <a:pt x="234" y="570"/>
                    </a:lnTo>
                    <a:lnTo>
                      <a:pt x="227" y="568"/>
                    </a:lnTo>
                    <a:lnTo>
                      <a:pt x="219" y="568"/>
                    </a:lnTo>
                    <a:lnTo>
                      <a:pt x="215" y="568"/>
                    </a:lnTo>
                    <a:lnTo>
                      <a:pt x="203" y="568"/>
                    </a:lnTo>
                    <a:lnTo>
                      <a:pt x="0" y="568"/>
                    </a:lnTo>
                    <a:lnTo>
                      <a:pt x="0" y="551"/>
                    </a:lnTo>
                    <a:lnTo>
                      <a:pt x="203" y="551"/>
                    </a:lnTo>
                    <a:lnTo>
                      <a:pt x="215" y="551"/>
                    </a:lnTo>
                    <a:lnTo>
                      <a:pt x="220" y="551"/>
                    </a:lnTo>
                    <a:lnTo>
                      <a:pt x="229" y="553"/>
                    </a:lnTo>
                    <a:lnTo>
                      <a:pt x="238" y="554"/>
                    </a:lnTo>
                    <a:lnTo>
                      <a:pt x="251" y="559"/>
                    </a:lnTo>
                    <a:lnTo>
                      <a:pt x="264" y="568"/>
                    </a:lnTo>
                    <a:lnTo>
                      <a:pt x="274" y="584"/>
                    </a:lnTo>
                    <a:lnTo>
                      <a:pt x="276" y="601"/>
                    </a:lnTo>
                    <a:lnTo>
                      <a:pt x="275" y="614"/>
                    </a:lnTo>
                    <a:lnTo>
                      <a:pt x="270" y="626"/>
                    </a:lnTo>
                    <a:lnTo>
                      <a:pt x="270" y="626"/>
                    </a:lnTo>
                    <a:lnTo>
                      <a:pt x="264" y="639"/>
                    </a:lnTo>
                    <a:lnTo>
                      <a:pt x="258" y="655"/>
                    </a:lnTo>
                    <a:lnTo>
                      <a:pt x="254" y="669"/>
                    </a:lnTo>
                    <a:lnTo>
                      <a:pt x="253" y="673"/>
                    </a:lnTo>
                    <a:lnTo>
                      <a:pt x="251" y="677"/>
                    </a:lnTo>
                    <a:lnTo>
                      <a:pt x="251" y="680"/>
                    </a:lnTo>
                    <a:lnTo>
                      <a:pt x="254" y="694"/>
                    </a:lnTo>
                    <a:lnTo>
                      <a:pt x="261" y="706"/>
                    </a:lnTo>
                    <a:lnTo>
                      <a:pt x="270" y="716"/>
                    </a:lnTo>
                    <a:lnTo>
                      <a:pt x="281" y="726"/>
                    </a:lnTo>
                    <a:lnTo>
                      <a:pt x="297" y="731"/>
                    </a:lnTo>
                    <a:lnTo>
                      <a:pt x="313" y="732"/>
                    </a:lnTo>
                    <a:lnTo>
                      <a:pt x="330" y="731"/>
                    </a:lnTo>
                    <a:lnTo>
                      <a:pt x="344" y="726"/>
                    </a:lnTo>
                    <a:lnTo>
                      <a:pt x="357" y="716"/>
                    </a:lnTo>
                    <a:lnTo>
                      <a:pt x="367" y="706"/>
                    </a:lnTo>
                    <a:lnTo>
                      <a:pt x="372" y="694"/>
                    </a:lnTo>
                    <a:lnTo>
                      <a:pt x="374" y="680"/>
                    </a:lnTo>
                    <a:lnTo>
                      <a:pt x="374" y="677"/>
                    </a:lnTo>
                    <a:lnTo>
                      <a:pt x="373" y="673"/>
                    </a:lnTo>
                    <a:lnTo>
                      <a:pt x="373" y="669"/>
                    </a:lnTo>
                    <a:lnTo>
                      <a:pt x="371" y="663"/>
                    </a:lnTo>
                    <a:lnTo>
                      <a:pt x="368" y="655"/>
                    </a:lnTo>
                    <a:lnTo>
                      <a:pt x="363" y="639"/>
                    </a:lnTo>
                    <a:lnTo>
                      <a:pt x="356" y="626"/>
                    </a:lnTo>
                    <a:lnTo>
                      <a:pt x="351" y="614"/>
                    </a:lnTo>
                    <a:lnTo>
                      <a:pt x="350" y="601"/>
                    </a:lnTo>
                    <a:lnTo>
                      <a:pt x="351" y="588"/>
                    </a:lnTo>
                    <a:lnTo>
                      <a:pt x="356" y="576"/>
                    </a:lnTo>
                    <a:lnTo>
                      <a:pt x="364" y="567"/>
                    </a:lnTo>
                    <a:lnTo>
                      <a:pt x="381" y="557"/>
                    </a:lnTo>
                    <a:lnTo>
                      <a:pt x="402" y="551"/>
                    </a:lnTo>
                    <a:lnTo>
                      <a:pt x="402" y="551"/>
                    </a:lnTo>
                    <a:lnTo>
                      <a:pt x="402" y="551"/>
                    </a:lnTo>
                    <a:lnTo>
                      <a:pt x="403" y="551"/>
                    </a:lnTo>
                    <a:lnTo>
                      <a:pt x="403" y="551"/>
                    </a:lnTo>
                    <a:lnTo>
                      <a:pt x="407" y="551"/>
                    </a:lnTo>
                    <a:lnTo>
                      <a:pt x="617" y="551"/>
                    </a:lnTo>
                    <a:lnTo>
                      <a:pt x="617" y="516"/>
                    </a:lnTo>
                    <a:lnTo>
                      <a:pt x="617" y="325"/>
                    </a:lnTo>
                    <a:lnTo>
                      <a:pt x="617" y="322"/>
                    </a:lnTo>
                    <a:lnTo>
                      <a:pt x="617" y="320"/>
                    </a:lnTo>
                    <a:lnTo>
                      <a:pt x="617" y="320"/>
                    </a:lnTo>
                    <a:lnTo>
                      <a:pt x="615" y="316"/>
                    </a:lnTo>
                    <a:lnTo>
                      <a:pt x="614" y="312"/>
                    </a:lnTo>
                    <a:lnTo>
                      <a:pt x="613" y="311"/>
                    </a:lnTo>
                    <a:lnTo>
                      <a:pt x="611" y="309"/>
                    </a:lnTo>
                    <a:lnTo>
                      <a:pt x="611" y="309"/>
                    </a:lnTo>
                    <a:lnTo>
                      <a:pt x="610" y="308"/>
                    </a:lnTo>
                    <a:lnTo>
                      <a:pt x="607" y="308"/>
                    </a:lnTo>
                    <a:lnTo>
                      <a:pt x="605" y="308"/>
                    </a:lnTo>
                    <a:lnTo>
                      <a:pt x="602" y="309"/>
                    </a:lnTo>
                    <a:lnTo>
                      <a:pt x="600" y="311"/>
                    </a:lnTo>
                    <a:lnTo>
                      <a:pt x="600" y="311"/>
                    </a:lnTo>
                    <a:lnTo>
                      <a:pt x="596" y="313"/>
                    </a:lnTo>
                    <a:lnTo>
                      <a:pt x="587" y="316"/>
                    </a:lnTo>
                    <a:lnTo>
                      <a:pt x="576" y="321"/>
                    </a:lnTo>
                    <a:lnTo>
                      <a:pt x="563" y="325"/>
                    </a:lnTo>
                    <a:lnTo>
                      <a:pt x="550" y="330"/>
                    </a:lnTo>
                    <a:lnTo>
                      <a:pt x="539" y="331"/>
                    </a:lnTo>
                    <a:lnTo>
                      <a:pt x="529" y="333"/>
                    </a:lnTo>
                    <a:lnTo>
                      <a:pt x="504" y="329"/>
                    </a:lnTo>
                    <a:lnTo>
                      <a:pt x="482" y="318"/>
                    </a:lnTo>
                    <a:lnTo>
                      <a:pt x="463" y="303"/>
                    </a:lnTo>
                    <a:lnTo>
                      <a:pt x="449" y="283"/>
                    </a:lnTo>
                    <a:lnTo>
                      <a:pt x="440" y="258"/>
                    </a:lnTo>
                    <a:lnTo>
                      <a:pt x="436" y="232"/>
                    </a:lnTo>
                    <a:lnTo>
                      <a:pt x="440" y="205"/>
                    </a:lnTo>
                    <a:lnTo>
                      <a:pt x="449" y="181"/>
                    </a:lnTo>
                    <a:lnTo>
                      <a:pt x="463" y="160"/>
                    </a:lnTo>
                    <a:lnTo>
                      <a:pt x="482" y="144"/>
                    </a:lnTo>
                    <a:lnTo>
                      <a:pt x="504" y="134"/>
                    </a:lnTo>
                    <a:lnTo>
                      <a:pt x="529" y="131"/>
                    </a:lnTo>
                    <a:lnTo>
                      <a:pt x="539" y="131"/>
                    </a:lnTo>
                    <a:lnTo>
                      <a:pt x="550" y="134"/>
                    </a:lnTo>
                    <a:lnTo>
                      <a:pt x="572" y="142"/>
                    </a:lnTo>
                    <a:lnTo>
                      <a:pt x="585" y="147"/>
                    </a:lnTo>
                    <a:lnTo>
                      <a:pt x="594" y="151"/>
                    </a:lnTo>
                    <a:lnTo>
                      <a:pt x="600" y="153"/>
                    </a:lnTo>
                    <a:lnTo>
                      <a:pt x="605" y="155"/>
                    </a:lnTo>
                    <a:lnTo>
                      <a:pt x="607" y="155"/>
                    </a:lnTo>
                    <a:lnTo>
                      <a:pt x="610" y="155"/>
                    </a:lnTo>
                    <a:lnTo>
                      <a:pt x="611" y="155"/>
                    </a:lnTo>
                    <a:lnTo>
                      <a:pt x="613" y="153"/>
                    </a:lnTo>
                    <a:lnTo>
                      <a:pt x="614" y="151"/>
                    </a:lnTo>
                    <a:lnTo>
                      <a:pt x="615" y="147"/>
                    </a:lnTo>
                    <a:lnTo>
                      <a:pt x="617" y="143"/>
                    </a:lnTo>
                    <a:lnTo>
                      <a:pt x="617" y="143"/>
                    </a:lnTo>
                    <a:lnTo>
                      <a:pt x="617" y="142"/>
                    </a:lnTo>
                    <a:lnTo>
                      <a:pt x="617" y="136"/>
                    </a:lnTo>
                    <a:lnTo>
                      <a:pt x="617" y="9"/>
                    </a:lnTo>
                    <a:lnTo>
                      <a:pt x="6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5" name="Freeform 2245"/>
              <p:cNvSpPr>
                <a:spLocks/>
              </p:cNvSpPr>
              <p:nvPr/>
            </p:nvSpPr>
            <p:spPr bwMode="auto">
              <a:xfrm>
                <a:off x="4549775" y="4445000"/>
                <a:ext cx="1003300" cy="1316038"/>
              </a:xfrm>
              <a:custGeom>
                <a:avLst/>
                <a:gdLst>
                  <a:gd name="T0" fmla="*/ 368 w 632"/>
                  <a:gd name="T1" fmla="*/ 22 h 829"/>
                  <a:gd name="T2" fmla="*/ 390 w 632"/>
                  <a:gd name="T3" fmla="*/ 81 h 829"/>
                  <a:gd name="T4" fmla="*/ 377 w 632"/>
                  <a:gd name="T5" fmla="*/ 121 h 829"/>
                  <a:gd name="T6" fmla="*/ 365 w 632"/>
                  <a:gd name="T7" fmla="*/ 153 h 829"/>
                  <a:gd name="T8" fmla="*/ 373 w 632"/>
                  <a:gd name="T9" fmla="*/ 173 h 829"/>
                  <a:gd name="T10" fmla="*/ 422 w 632"/>
                  <a:gd name="T11" fmla="*/ 186 h 829"/>
                  <a:gd name="T12" fmla="*/ 597 w 632"/>
                  <a:gd name="T13" fmla="*/ 186 h 829"/>
                  <a:gd name="T14" fmla="*/ 615 w 632"/>
                  <a:gd name="T15" fmla="*/ 186 h 829"/>
                  <a:gd name="T16" fmla="*/ 624 w 632"/>
                  <a:gd name="T17" fmla="*/ 186 h 829"/>
                  <a:gd name="T18" fmla="*/ 627 w 632"/>
                  <a:gd name="T19" fmla="*/ 186 h 829"/>
                  <a:gd name="T20" fmla="*/ 632 w 632"/>
                  <a:gd name="T21" fmla="*/ 190 h 829"/>
                  <a:gd name="T22" fmla="*/ 632 w 632"/>
                  <a:gd name="T23" fmla="*/ 206 h 829"/>
                  <a:gd name="T24" fmla="*/ 632 w 632"/>
                  <a:gd name="T25" fmla="*/ 225 h 829"/>
                  <a:gd name="T26" fmla="*/ 632 w 632"/>
                  <a:gd name="T27" fmla="*/ 435 h 829"/>
                  <a:gd name="T28" fmla="*/ 628 w 632"/>
                  <a:gd name="T29" fmla="*/ 449 h 829"/>
                  <a:gd name="T30" fmla="*/ 614 w 632"/>
                  <a:gd name="T31" fmla="*/ 461 h 829"/>
                  <a:gd name="T32" fmla="*/ 593 w 632"/>
                  <a:gd name="T33" fmla="*/ 458 h 829"/>
                  <a:gd name="T34" fmla="*/ 571 w 632"/>
                  <a:gd name="T35" fmla="*/ 448 h 829"/>
                  <a:gd name="T36" fmla="*/ 534 w 632"/>
                  <a:gd name="T37" fmla="*/ 437 h 829"/>
                  <a:gd name="T38" fmla="*/ 475 w 632"/>
                  <a:gd name="T39" fmla="*/ 462 h 829"/>
                  <a:gd name="T40" fmla="*/ 456 w 632"/>
                  <a:gd name="T41" fmla="*/ 545 h 829"/>
                  <a:gd name="T42" fmla="*/ 508 w 632"/>
                  <a:gd name="T43" fmla="*/ 604 h 829"/>
                  <a:gd name="T44" fmla="*/ 546 w 632"/>
                  <a:gd name="T45" fmla="*/ 604 h 829"/>
                  <a:gd name="T46" fmla="*/ 588 w 632"/>
                  <a:gd name="T47" fmla="*/ 589 h 829"/>
                  <a:gd name="T48" fmla="*/ 614 w 632"/>
                  <a:gd name="T49" fmla="*/ 583 h 829"/>
                  <a:gd name="T50" fmla="*/ 628 w 632"/>
                  <a:gd name="T51" fmla="*/ 596 h 829"/>
                  <a:gd name="T52" fmla="*/ 632 w 632"/>
                  <a:gd name="T53" fmla="*/ 611 h 829"/>
                  <a:gd name="T54" fmla="*/ 617 w 632"/>
                  <a:gd name="T55" fmla="*/ 829 h 829"/>
                  <a:gd name="T56" fmla="*/ 617 w 632"/>
                  <a:gd name="T57" fmla="*/ 611 h 829"/>
                  <a:gd name="T58" fmla="*/ 611 w 632"/>
                  <a:gd name="T59" fmla="*/ 600 h 829"/>
                  <a:gd name="T60" fmla="*/ 600 w 632"/>
                  <a:gd name="T61" fmla="*/ 601 h 829"/>
                  <a:gd name="T62" fmla="*/ 563 w 632"/>
                  <a:gd name="T63" fmla="*/ 615 h 829"/>
                  <a:gd name="T64" fmla="*/ 504 w 632"/>
                  <a:gd name="T65" fmla="*/ 619 h 829"/>
                  <a:gd name="T66" fmla="*/ 440 w 632"/>
                  <a:gd name="T67" fmla="*/ 549 h 829"/>
                  <a:gd name="T68" fmla="*/ 463 w 632"/>
                  <a:gd name="T69" fmla="*/ 450 h 829"/>
                  <a:gd name="T70" fmla="*/ 539 w 632"/>
                  <a:gd name="T71" fmla="*/ 422 h 829"/>
                  <a:gd name="T72" fmla="*/ 594 w 632"/>
                  <a:gd name="T73" fmla="*/ 441 h 829"/>
                  <a:gd name="T74" fmla="*/ 602 w 632"/>
                  <a:gd name="T75" fmla="*/ 445 h 829"/>
                  <a:gd name="T76" fmla="*/ 611 w 632"/>
                  <a:gd name="T77" fmla="*/ 445 h 829"/>
                  <a:gd name="T78" fmla="*/ 617 w 632"/>
                  <a:gd name="T79" fmla="*/ 433 h 829"/>
                  <a:gd name="T80" fmla="*/ 617 w 632"/>
                  <a:gd name="T81" fmla="*/ 225 h 829"/>
                  <a:gd name="T82" fmla="*/ 605 w 632"/>
                  <a:gd name="T83" fmla="*/ 202 h 829"/>
                  <a:gd name="T84" fmla="*/ 593 w 632"/>
                  <a:gd name="T85" fmla="*/ 202 h 829"/>
                  <a:gd name="T86" fmla="*/ 393 w 632"/>
                  <a:gd name="T87" fmla="*/ 200 h 829"/>
                  <a:gd name="T88" fmla="*/ 351 w 632"/>
                  <a:gd name="T89" fmla="*/ 165 h 829"/>
                  <a:gd name="T90" fmla="*/ 363 w 632"/>
                  <a:gd name="T91" fmla="*/ 114 h 829"/>
                  <a:gd name="T92" fmla="*/ 374 w 632"/>
                  <a:gd name="T93" fmla="*/ 76 h 829"/>
                  <a:gd name="T94" fmla="*/ 356 w 632"/>
                  <a:gd name="T95" fmla="*/ 34 h 829"/>
                  <a:gd name="T96" fmla="*/ 297 w 632"/>
                  <a:gd name="T97" fmla="*/ 18 h 829"/>
                  <a:gd name="T98" fmla="*/ 254 w 632"/>
                  <a:gd name="T99" fmla="*/ 60 h 829"/>
                  <a:gd name="T100" fmla="*/ 254 w 632"/>
                  <a:gd name="T101" fmla="*/ 84 h 829"/>
                  <a:gd name="T102" fmla="*/ 270 w 632"/>
                  <a:gd name="T103" fmla="*/ 127 h 829"/>
                  <a:gd name="T104" fmla="*/ 268 w 632"/>
                  <a:gd name="T105" fmla="*/ 181 h 829"/>
                  <a:gd name="T106" fmla="*/ 230 w 632"/>
                  <a:gd name="T107" fmla="*/ 202 h 829"/>
                  <a:gd name="T108" fmla="*/ 219 w 632"/>
                  <a:gd name="T109" fmla="*/ 186 h 829"/>
                  <a:gd name="T110" fmla="*/ 245 w 632"/>
                  <a:gd name="T111" fmla="*/ 179 h 829"/>
                  <a:gd name="T112" fmla="*/ 259 w 632"/>
                  <a:gd name="T113" fmla="*/ 160 h 829"/>
                  <a:gd name="T114" fmla="*/ 255 w 632"/>
                  <a:gd name="T115" fmla="*/ 135 h 829"/>
                  <a:gd name="T116" fmla="*/ 236 w 632"/>
                  <a:gd name="T117" fmla="*/ 81 h 829"/>
                  <a:gd name="T118" fmla="*/ 258 w 632"/>
                  <a:gd name="T119" fmla="*/ 22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2" h="829">
                    <a:moveTo>
                      <a:pt x="313" y="0"/>
                    </a:moveTo>
                    <a:lnTo>
                      <a:pt x="334" y="3"/>
                    </a:lnTo>
                    <a:lnTo>
                      <a:pt x="352" y="11"/>
                    </a:lnTo>
                    <a:lnTo>
                      <a:pt x="368" y="22"/>
                    </a:lnTo>
                    <a:lnTo>
                      <a:pt x="380" y="38"/>
                    </a:lnTo>
                    <a:lnTo>
                      <a:pt x="388" y="55"/>
                    </a:lnTo>
                    <a:lnTo>
                      <a:pt x="390" y="73"/>
                    </a:lnTo>
                    <a:lnTo>
                      <a:pt x="390" y="81"/>
                    </a:lnTo>
                    <a:lnTo>
                      <a:pt x="389" y="88"/>
                    </a:lnTo>
                    <a:lnTo>
                      <a:pt x="386" y="96"/>
                    </a:lnTo>
                    <a:lnTo>
                      <a:pt x="384" y="105"/>
                    </a:lnTo>
                    <a:lnTo>
                      <a:pt x="377" y="121"/>
                    </a:lnTo>
                    <a:lnTo>
                      <a:pt x="371" y="135"/>
                    </a:lnTo>
                    <a:lnTo>
                      <a:pt x="368" y="142"/>
                    </a:lnTo>
                    <a:lnTo>
                      <a:pt x="367" y="147"/>
                    </a:lnTo>
                    <a:lnTo>
                      <a:pt x="365" y="153"/>
                    </a:lnTo>
                    <a:lnTo>
                      <a:pt x="367" y="159"/>
                    </a:lnTo>
                    <a:lnTo>
                      <a:pt x="368" y="164"/>
                    </a:lnTo>
                    <a:lnTo>
                      <a:pt x="369" y="168"/>
                    </a:lnTo>
                    <a:lnTo>
                      <a:pt x="373" y="173"/>
                    </a:lnTo>
                    <a:lnTo>
                      <a:pt x="378" y="177"/>
                    </a:lnTo>
                    <a:lnTo>
                      <a:pt x="393" y="183"/>
                    </a:lnTo>
                    <a:lnTo>
                      <a:pt x="408" y="186"/>
                    </a:lnTo>
                    <a:lnTo>
                      <a:pt x="422" y="186"/>
                    </a:lnTo>
                    <a:lnTo>
                      <a:pt x="446" y="186"/>
                    </a:lnTo>
                    <a:lnTo>
                      <a:pt x="593" y="186"/>
                    </a:lnTo>
                    <a:lnTo>
                      <a:pt x="594" y="186"/>
                    </a:lnTo>
                    <a:lnTo>
                      <a:pt x="597" y="186"/>
                    </a:lnTo>
                    <a:lnTo>
                      <a:pt x="601" y="186"/>
                    </a:lnTo>
                    <a:lnTo>
                      <a:pt x="605" y="186"/>
                    </a:lnTo>
                    <a:lnTo>
                      <a:pt x="610" y="186"/>
                    </a:lnTo>
                    <a:lnTo>
                      <a:pt x="615" y="186"/>
                    </a:lnTo>
                    <a:lnTo>
                      <a:pt x="619" y="186"/>
                    </a:lnTo>
                    <a:lnTo>
                      <a:pt x="623" y="186"/>
                    </a:lnTo>
                    <a:lnTo>
                      <a:pt x="624" y="186"/>
                    </a:lnTo>
                    <a:lnTo>
                      <a:pt x="624" y="186"/>
                    </a:lnTo>
                    <a:lnTo>
                      <a:pt x="624" y="186"/>
                    </a:lnTo>
                    <a:lnTo>
                      <a:pt x="626" y="186"/>
                    </a:lnTo>
                    <a:lnTo>
                      <a:pt x="626" y="186"/>
                    </a:lnTo>
                    <a:lnTo>
                      <a:pt x="627" y="186"/>
                    </a:lnTo>
                    <a:lnTo>
                      <a:pt x="627" y="186"/>
                    </a:lnTo>
                    <a:lnTo>
                      <a:pt x="628" y="187"/>
                    </a:lnTo>
                    <a:lnTo>
                      <a:pt x="630" y="189"/>
                    </a:lnTo>
                    <a:lnTo>
                      <a:pt x="632" y="190"/>
                    </a:lnTo>
                    <a:lnTo>
                      <a:pt x="632" y="193"/>
                    </a:lnTo>
                    <a:lnTo>
                      <a:pt x="632" y="194"/>
                    </a:lnTo>
                    <a:lnTo>
                      <a:pt x="632" y="198"/>
                    </a:lnTo>
                    <a:lnTo>
                      <a:pt x="632" y="206"/>
                    </a:lnTo>
                    <a:lnTo>
                      <a:pt x="632" y="215"/>
                    </a:lnTo>
                    <a:lnTo>
                      <a:pt x="632" y="223"/>
                    </a:lnTo>
                    <a:lnTo>
                      <a:pt x="632" y="225"/>
                    </a:lnTo>
                    <a:lnTo>
                      <a:pt x="632" y="225"/>
                    </a:lnTo>
                    <a:lnTo>
                      <a:pt x="632" y="237"/>
                    </a:lnTo>
                    <a:lnTo>
                      <a:pt x="632" y="428"/>
                    </a:lnTo>
                    <a:lnTo>
                      <a:pt x="632" y="432"/>
                    </a:lnTo>
                    <a:lnTo>
                      <a:pt x="632" y="435"/>
                    </a:lnTo>
                    <a:lnTo>
                      <a:pt x="632" y="435"/>
                    </a:lnTo>
                    <a:lnTo>
                      <a:pt x="632" y="436"/>
                    </a:lnTo>
                    <a:lnTo>
                      <a:pt x="631" y="443"/>
                    </a:lnTo>
                    <a:lnTo>
                      <a:pt x="628" y="449"/>
                    </a:lnTo>
                    <a:lnTo>
                      <a:pt x="626" y="453"/>
                    </a:lnTo>
                    <a:lnTo>
                      <a:pt x="623" y="457"/>
                    </a:lnTo>
                    <a:lnTo>
                      <a:pt x="619" y="460"/>
                    </a:lnTo>
                    <a:lnTo>
                      <a:pt x="614" y="461"/>
                    </a:lnTo>
                    <a:lnTo>
                      <a:pt x="607" y="462"/>
                    </a:lnTo>
                    <a:lnTo>
                      <a:pt x="602" y="461"/>
                    </a:lnTo>
                    <a:lnTo>
                      <a:pt x="597" y="460"/>
                    </a:lnTo>
                    <a:lnTo>
                      <a:pt x="593" y="458"/>
                    </a:lnTo>
                    <a:lnTo>
                      <a:pt x="593" y="458"/>
                    </a:lnTo>
                    <a:lnTo>
                      <a:pt x="588" y="456"/>
                    </a:lnTo>
                    <a:lnTo>
                      <a:pt x="581" y="453"/>
                    </a:lnTo>
                    <a:lnTo>
                      <a:pt x="571" y="448"/>
                    </a:lnTo>
                    <a:lnTo>
                      <a:pt x="559" y="444"/>
                    </a:lnTo>
                    <a:lnTo>
                      <a:pt x="546" y="440"/>
                    </a:lnTo>
                    <a:lnTo>
                      <a:pt x="539" y="439"/>
                    </a:lnTo>
                    <a:lnTo>
                      <a:pt x="534" y="437"/>
                    </a:lnTo>
                    <a:lnTo>
                      <a:pt x="529" y="437"/>
                    </a:lnTo>
                    <a:lnTo>
                      <a:pt x="508" y="440"/>
                    </a:lnTo>
                    <a:lnTo>
                      <a:pt x="491" y="449"/>
                    </a:lnTo>
                    <a:lnTo>
                      <a:pt x="475" y="462"/>
                    </a:lnTo>
                    <a:lnTo>
                      <a:pt x="463" y="479"/>
                    </a:lnTo>
                    <a:lnTo>
                      <a:pt x="456" y="499"/>
                    </a:lnTo>
                    <a:lnTo>
                      <a:pt x="453" y="522"/>
                    </a:lnTo>
                    <a:lnTo>
                      <a:pt x="456" y="545"/>
                    </a:lnTo>
                    <a:lnTo>
                      <a:pt x="463" y="566"/>
                    </a:lnTo>
                    <a:lnTo>
                      <a:pt x="475" y="583"/>
                    </a:lnTo>
                    <a:lnTo>
                      <a:pt x="491" y="596"/>
                    </a:lnTo>
                    <a:lnTo>
                      <a:pt x="508" y="604"/>
                    </a:lnTo>
                    <a:lnTo>
                      <a:pt x="529" y="608"/>
                    </a:lnTo>
                    <a:lnTo>
                      <a:pt x="534" y="606"/>
                    </a:lnTo>
                    <a:lnTo>
                      <a:pt x="539" y="606"/>
                    </a:lnTo>
                    <a:lnTo>
                      <a:pt x="546" y="604"/>
                    </a:lnTo>
                    <a:lnTo>
                      <a:pt x="556" y="601"/>
                    </a:lnTo>
                    <a:lnTo>
                      <a:pt x="567" y="597"/>
                    </a:lnTo>
                    <a:lnTo>
                      <a:pt x="579" y="593"/>
                    </a:lnTo>
                    <a:lnTo>
                      <a:pt x="588" y="589"/>
                    </a:lnTo>
                    <a:lnTo>
                      <a:pt x="593" y="587"/>
                    </a:lnTo>
                    <a:lnTo>
                      <a:pt x="600" y="584"/>
                    </a:lnTo>
                    <a:lnTo>
                      <a:pt x="607" y="583"/>
                    </a:lnTo>
                    <a:lnTo>
                      <a:pt x="614" y="583"/>
                    </a:lnTo>
                    <a:lnTo>
                      <a:pt x="619" y="585"/>
                    </a:lnTo>
                    <a:lnTo>
                      <a:pt x="623" y="588"/>
                    </a:lnTo>
                    <a:lnTo>
                      <a:pt x="626" y="592"/>
                    </a:lnTo>
                    <a:lnTo>
                      <a:pt x="628" y="596"/>
                    </a:lnTo>
                    <a:lnTo>
                      <a:pt x="631" y="602"/>
                    </a:lnTo>
                    <a:lnTo>
                      <a:pt x="632" y="610"/>
                    </a:lnTo>
                    <a:lnTo>
                      <a:pt x="632" y="611"/>
                    </a:lnTo>
                    <a:lnTo>
                      <a:pt x="632" y="611"/>
                    </a:lnTo>
                    <a:lnTo>
                      <a:pt x="632" y="613"/>
                    </a:lnTo>
                    <a:lnTo>
                      <a:pt x="632" y="618"/>
                    </a:lnTo>
                    <a:lnTo>
                      <a:pt x="632" y="829"/>
                    </a:lnTo>
                    <a:lnTo>
                      <a:pt x="617" y="829"/>
                    </a:lnTo>
                    <a:lnTo>
                      <a:pt x="617" y="617"/>
                    </a:lnTo>
                    <a:lnTo>
                      <a:pt x="617" y="613"/>
                    </a:lnTo>
                    <a:lnTo>
                      <a:pt x="617" y="611"/>
                    </a:lnTo>
                    <a:lnTo>
                      <a:pt x="617" y="611"/>
                    </a:lnTo>
                    <a:lnTo>
                      <a:pt x="615" y="608"/>
                    </a:lnTo>
                    <a:lnTo>
                      <a:pt x="614" y="604"/>
                    </a:lnTo>
                    <a:lnTo>
                      <a:pt x="613" y="601"/>
                    </a:lnTo>
                    <a:lnTo>
                      <a:pt x="611" y="600"/>
                    </a:lnTo>
                    <a:lnTo>
                      <a:pt x="610" y="598"/>
                    </a:lnTo>
                    <a:lnTo>
                      <a:pt x="607" y="598"/>
                    </a:lnTo>
                    <a:lnTo>
                      <a:pt x="605" y="600"/>
                    </a:lnTo>
                    <a:lnTo>
                      <a:pt x="600" y="601"/>
                    </a:lnTo>
                    <a:lnTo>
                      <a:pt x="596" y="604"/>
                    </a:lnTo>
                    <a:lnTo>
                      <a:pt x="587" y="606"/>
                    </a:lnTo>
                    <a:lnTo>
                      <a:pt x="576" y="611"/>
                    </a:lnTo>
                    <a:lnTo>
                      <a:pt x="563" y="615"/>
                    </a:lnTo>
                    <a:lnTo>
                      <a:pt x="550" y="619"/>
                    </a:lnTo>
                    <a:lnTo>
                      <a:pt x="539" y="622"/>
                    </a:lnTo>
                    <a:lnTo>
                      <a:pt x="529" y="623"/>
                    </a:lnTo>
                    <a:lnTo>
                      <a:pt x="504" y="619"/>
                    </a:lnTo>
                    <a:lnTo>
                      <a:pt x="482" y="609"/>
                    </a:lnTo>
                    <a:lnTo>
                      <a:pt x="463" y="593"/>
                    </a:lnTo>
                    <a:lnTo>
                      <a:pt x="449" y="574"/>
                    </a:lnTo>
                    <a:lnTo>
                      <a:pt x="440" y="549"/>
                    </a:lnTo>
                    <a:lnTo>
                      <a:pt x="436" y="522"/>
                    </a:lnTo>
                    <a:lnTo>
                      <a:pt x="440" y="495"/>
                    </a:lnTo>
                    <a:lnTo>
                      <a:pt x="449" y="471"/>
                    </a:lnTo>
                    <a:lnTo>
                      <a:pt x="463" y="450"/>
                    </a:lnTo>
                    <a:lnTo>
                      <a:pt x="482" y="435"/>
                    </a:lnTo>
                    <a:lnTo>
                      <a:pt x="504" y="424"/>
                    </a:lnTo>
                    <a:lnTo>
                      <a:pt x="529" y="422"/>
                    </a:lnTo>
                    <a:lnTo>
                      <a:pt x="539" y="422"/>
                    </a:lnTo>
                    <a:lnTo>
                      <a:pt x="550" y="424"/>
                    </a:lnTo>
                    <a:lnTo>
                      <a:pt x="572" y="432"/>
                    </a:lnTo>
                    <a:lnTo>
                      <a:pt x="585" y="437"/>
                    </a:lnTo>
                    <a:lnTo>
                      <a:pt x="594" y="441"/>
                    </a:lnTo>
                    <a:lnTo>
                      <a:pt x="600" y="444"/>
                    </a:lnTo>
                    <a:lnTo>
                      <a:pt x="600" y="444"/>
                    </a:lnTo>
                    <a:lnTo>
                      <a:pt x="600" y="444"/>
                    </a:lnTo>
                    <a:lnTo>
                      <a:pt x="602" y="445"/>
                    </a:lnTo>
                    <a:lnTo>
                      <a:pt x="605" y="445"/>
                    </a:lnTo>
                    <a:lnTo>
                      <a:pt x="607" y="445"/>
                    </a:lnTo>
                    <a:lnTo>
                      <a:pt x="610" y="445"/>
                    </a:lnTo>
                    <a:lnTo>
                      <a:pt x="611" y="445"/>
                    </a:lnTo>
                    <a:lnTo>
                      <a:pt x="613" y="444"/>
                    </a:lnTo>
                    <a:lnTo>
                      <a:pt x="614" y="441"/>
                    </a:lnTo>
                    <a:lnTo>
                      <a:pt x="615" y="439"/>
                    </a:lnTo>
                    <a:lnTo>
                      <a:pt x="617" y="433"/>
                    </a:lnTo>
                    <a:lnTo>
                      <a:pt x="617" y="432"/>
                    </a:lnTo>
                    <a:lnTo>
                      <a:pt x="617" y="428"/>
                    </a:lnTo>
                    <a:lnTo>
                      <a:pt x="617" y="237"/>
                    </a:lnTo>
                    <a:lnTo>
                      <a:pt x="617" y="225"/>
                    </a:lnTo>
                    <a:lnTo>
                      <a:pt x="617" y="202"/>
                    </a:lnTo>
                    <a:lnTo>
                      <a:pt x="615" y="202"/>
                    </a:lnTo>
                    <a:lnTo>
                      <a:pt x="610" y="202"/>
                    </a:lnTo>
                    <a:lnTo>
                      <a:pt x="605" y="202"/>
                    </a:lnTo>
                    <a:lnTo>
                      <a:pt x="601" y="202"/>
                    </a:lnTo>
                    <a:lnTo>
                      <a:pt x="597" y="202"/>
                    </a:lnTo>
                    <a:lnTo>
                      <a:pt x="594" y="202"/>
                    </a:lnTo>
                    <a:lnTo>
                      <a:pt x="593" y="202"/>
                    </a:lnTo>
                    <a:lnTo>
                      <a:pt x="446" y="202"/>
                    </a:lnTo>
                    <a:lnTo>
                      <a:pt x="422" y="202"/>
                    </a:lnTo>
                    <a:lnTo>
                      <a:pt x="408" y="202"/>
                    </a:lnTo>
                    <a:lnTo>
                      <a:pt x="393" y="200"/>
                    </a:lnTo>
                    <a:lnTo>
                      <a:pt x="378" y="195"/>
                    </a:lnTo>
                    <a:lnTo>
                      <a:pt x="365" y="187"/>
                    </a:lnTo>
                    <a:lnTo>
                      <a:pt x="355" y="176"/>
                    </a:lnTo>
                    <a:lnTo>
                      <a:pt x="351" y="165"/>
                    </a:lnTo>
                    <a:lnTo>
                      <a:pt x="350" y="153"/>
                    </a:lnTo>
                    <a:lnTo>
                      <a:pt x="351" y="140"/>
                    </a:lnTo>
                    <a:lnTo>
                      <a:pt x="356" y="127"/>
                    </a:lnTo>
                    <a:lnTo>
                      <a:pt x="363" y="114"/>
                    </a:lnTo>
                    <a:lnTo>
                      <a:pt x="368" y="100"/>
                    </a:lnTo>
                    <a:lnTo>
                      <a:pt x="373" y="84"/>
                    </a:lnTo>
                    <a:lnTo>
                      <a:pt x="373" y="80"/>
                    </a:lnTo>
                    <a:lnTo>
                      <a:pt x="374" y="76"/>
                    </a:lnTo>
                    <a:lnTo>
                      <a:pt x="374" y="73"/>
                    </a:lnTo>
                    <a:lnTo>
                      <a:pt x="372" y="60"/>
                    </a:lnTo>
                    <a:lnTo>
                      <a:pt x="367" y="46"/>
                    </a:lnTo>
                    <a:lnTo>
                      <a:pt x="356" y="34"/>
                    </a:lnTo>
                    <a:lnTo>
                      <a:pt x="344" y="25"/>
                    </a:lnTo>
                    <a:lnTo>
                      <a:pt x="330" y="18"/>
                    </a:lnTo>
                    <a:lnTo>
                      <a:pt x="313" y="16"/>
                    </a:lnTo>
                    <a:lnTo>
                      <a:pt x="297" y="18"/>
                    </a:lnTo>
                    <a:lnTo>
                      <a:pt x="283" y="25"/>
                    </a:lnTo>
                    <a:lnTo>
                      <a:pt x="270" y="34"/>
                    </a:lnTo>
                    <a:lnTo>
                      <a:pt x="261" y="46"/>
                    </a:lnTo>
                    <a:lnTo>
                      <a:pt x="254" y="60"/>
                    </a:lnTo>
                    <a:lnTo>
                      <a:pt x="251" y="73"/>
                    </a:lnTo>
                    <a:lnTo>
                      <a:pt x="251" y="76"/>
                    </a:lnTo>
                    <a:lnTo>
                      <a:pt x="253" y="80"/>
                    </a:lnTo>
                    <a:lnTo>
                      <a:pt x="254" y="84"/>
                    </a:lnTo>
                    <a:lnTo>
                      <a:pt x="255" y="92"/>
                    </a:lnTo>
                    <a:lnTo>
                      <a:pt x="258" y="100"/>
                    </a:lnTo>
                    <a:lnTo>
                      <a:pt x="264" y="114"/>
                    </a:lnTo>
                    <a:lnTo>
                      <a:pt x="270" y="127"/>
                    </a:lnTo>
                    <a:lnTo>
                      <a:pt x="275" y="140"/>
                    </a:lnTo>
                    <a:lnTo>
                      <a:pt x="276" y="153"/>
                    </a:lnTo>
                    <a:lnTo>
                      <a:pt x="275" y="168"/>
                    </a:lnTo>
                    <a:lnTo>
                      <a:pt x="268" y="181"/>
                    </a:lnTo>
                    <a:lnTo>
                      <a:pt x="257" y="191"/>
                    </a:lnTo>
                    <a:lnTo>
                      <a:pt x="245" y="198"/>
                    </a:lnTo>
                    <a:lnTo>
                      <a:pt x="237" y="200"/>
                    </a:lnTo>
                    <a:lnTo>
                      <a:pt x="230" y="202"/>
                    </a:lnTo>
                    <a:lnTo>
                      <a:pt x="219" y="202"/>
                    </a:lnTo>
                    <a:lnTo>
                      <a:pt x="0" y="202"/>
                    </a:lnTo>
                    <a:lnTo>
                      <a:pt x="0" y="186"/>
                    </a:lnTo>
                    <a:lnTo>
                      <a:pt x="219" y="186"/>
                    </a:lnTo>
                    <a:lnTo>
                      <a:pt x="228" y="185"/>
                    </a:lnTo>
                    <a:lnTo>
                      <a:pt x="233" y="185"/>
                    </a:lnTo>
                    <a:lnTo>
                      <a:pt x="238" y="182"/>
                    </a:lnTo>
                    <a:lnTo>
                      <a:pt x="245" y="179"/>
                    </a:lnTo>
                    <a:lnTo>
                      <a:pt x="250" y="176"/>
                    </a:lnTo>
                    <a:lnTo>
                      <a:pt x="255" y="170"/>
                    </a:lnTo>
                    <a:lnTo>
                      <a:pt x="258" y="165"/>
                    </a:lnTo>
                    <a:lnTo>
                      <a:pt x="259" y="160"/>
                    </a:lnTo>
                    <a:lnTo>
                      <a:pt x="261" y="153"/>
                    </a:lnTo>
                    <a:lnTo>
                      <a:pt x="259" y="147"/>
                    </a:lnTo>
                    <a:lnTo>
                      <a:pt x="258" y="142"/>
                    </a:lnTo>
                    <a:lnTo>
                      <a:pt x="255" y="135"/>
                    </a:lnTo>
                    <a:lnTo>
                      <a:pt x="249" y="121"/>
                    </a:lnTo>
                    <a:lnTo>
                      <a:pt x="244" y="105"/>
                    </a:lnTo>
                    <a:lnTo>
                      <a:pt x="238" y="88"/>
                    </a:lnTo>
                    <a:lnTo>
                      <a:pt x="236" y="81"/>
                    </a:lnTo>
                    <a:lnTo>
                      <a:pt x="236" y="73"/>
                    </a:lnTo>
                    <a:lnTo>
                      <a:pt x="238" y="55"/>
                    </a:lnTo>
                    <a:lnTo>
                      <a:pt x="246" y="38"/>
                    </a:lnTo>
                    <a:lnTo>
                      <a:pt x="258" y="22"/>
                    </a:lnTo>
                    <a:lnTo>
                      <a:pt x="274" y="11"/>
                    </a:lnTo>
                    <a:lnTo>
                      <a:pt x="292" y="3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</p:grp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097280" y="2072984"/>
            <a:ext cx="528088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n-US" sz="3000" b="1" dirty="0">
                <a:solidFill>
                  <a:schemeClr val="accent4"/>
                </a:solidFill>
              </a:rPr>
              <a:t>4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8153379" y="2072983"/>
            <a:ext cx="627124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n-US" sz="3000" b="1" dirty="0" smtClean="0">
                <a:solidFill>
                  <a:schemeClr val="accent5"/>
                </a:solidFill>
              </a:rPr>
              <a:t>3</a:t>
            </a:r>
            <a:endParaRPr lang="en-US" sz="3000" b="1" dirty="0">
              <a:solidFill>
                <a:schemeClr val="accent5"/>
              </a:solidFill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8153379" y="5208871"/>
            <a:ext cx="528089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itchFamily="34" charset="0"/>
              <a:buNone/>
            </a:pPr>
            <a:r>
              <a:rPr lang="en-US" sz="3000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1050684" y="3876143"/>
            <a:ext cx="528089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itchFamily="34" charset="0"/>
              <a:buNone/>
            </a:pPr>
            <a:r>
              <a:rPr lang="en-US" sz="30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8026368" y="3843728"/>
            <a:ext cx="528089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itchFamily="34" charset="0"/>
              <a:buNone/>
            </a:pPr>
            <a:r>
              <a:rPr lang="en-US" sz="3000" b="1" dirty="0">
                <a:solidFill>
                  <a:schemeClr val="accent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9761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3"/>
          <a:stretch/>
        </p:blipFill>
        <p:spPr>
          <a:xfrm>
            <a:off x="0" y="104775"/>
            <a:ext cx="7824788" cy="6753225"/>
          </a:xfrm>
        </p:spPr>
      </p:pic>
      <p:sp>
        <p:nvSpPr>
          <p:cNvPr id="2" name="Rectangle 1"/>
          <p:cNvSpPr/>
          <p:nvPr/>
        </p:nvSpPr>
        <p:spPr>
          <a:xfrm>
            <a:off x="0" y="0"/>
            <a:ext cx="408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ERD «</a:t>
            </a:r>
            <a:r>
              <a:rPr lang="fr-FR" b="1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fr-FR" b="1" i="1" dirty="0" err="1">
                <a:solidFill>
                  <a:srgbClr val="222222"/>
                </a:solidFill>
                <a:latin typeface="Arial" panose="020B0604020202020204" pitchFamily="34" charset="0"/>
              </a:rPr>
              <a:t>entity-relationship</a:t>
            </a:r>
            <a:r>
              <a:rPr lang="fr-FR" b="1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b="1" i="1" dirty="0" err="1">
                <a:solidFill>
                  <a:srgbClr val="222222"/>
                </a:solidFill>
                <a:latin typeface="Arial" panose="020B0604020202020204" pitchFamily="34" charset="0"/>
              </a:rPr>
              <a:t>diagram</a:t>
            </a:r>
            <a:r>
              <a:rPr lang="fr-FR" b="1" dirty="0">
                <a:solidFill>
                  <a:srgbClr val="222222"/>
                </a:solidFill>
                <a:latin typeface="Arial" panose="020B0604020202020204" pitchFamily="34" charset="0"/>
              </a:rPr>
              <a:t> »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472" y="391406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Diagramme </a:t>
            </a:r>
            <a:r>
              <a:rPr lang="fr-FR" b="1" dirty="0">
                <a:solidFill>
                  <a:srgbClr val="222222"/>
                </a:solidFill>
                <a:latin typeface="Arial" panose="020B0604020202020204" pitchFamily="34" charset="0"/>
              </a:rPr>
              <a:t>entité-association</a:t>
            </a:r>
            <a:r>
              <a:rPr lang="fr-FR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3296" y="412089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200" dirty="0" smtClean="0">
              <a:solidFill>
                <a:prstClr val="black"/>
              </a:solidFill>
            </a:endParaRPr>
          </a:p>
          <a:p>
            <a:endParaRPr lang="fr-FR" sz="1200" dirty="0">
              <a:solidFill>
                <a:prstClr val="black"/>
              </a:solidFill>
            </a:endParaRPr>
          </a:p>
          <a:p>
            <a:endParaRPr lang="fr-FR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9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3"/>
          <a:stretch/>
        </p:blipFill>
        <p:spPr>
          <a:xfrm>
            <a:off x="0" y="104775"/>
            <a:ext cx="7824788" cy="6753225"/>
          </a:xfrm>
        </p:spPr>
      </p:pic>
      <p:sp>
        <p:nvSpPr>
          <p:cNvPr id="2" name="Rectangle 1"/>
          <p:cNvSpPr/>
          <p:nvPr/>
        </p:nvSpPr>
        <p:spPr>
          <a:xfrm>
            <a:off x="0" y="0"/>
            <a:ext cx="408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ERD «</a:t>
            </a:r>
            <a:r>
              <a:rPr lang="fr-FR" b="1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fr-FR" b="1" i="1" dirty="0" err="1">
                <a:solidFill>
                  <a:srgbClr val="222222"/>
                </a:solidFill>
                <a:latin typeface="Arial" panose="020B0604020202020204" pitchFamily="34" charset="0"/>
              </a:rPr>
              <a:t>entity-relationship</a:t>
            </a:r>
            <a:r>
              <a:rPr lang="fr-FR" b="1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b="1" i="1" dirty="0" err="1">
                <a:solidFill>
                  <a:srgbClr val="222222"/>
                </a:solidFill>
                <a:latin typeface="Arial" panose="020B0604020202020204" pitchFamily="34" charset="0"/>
              </a:rPr>
              <a:t>diagram</a:t>
            </a:r>
            <a:r>
              <a:rPr lang="fr-FR" b="1" dirty="0">
                <a:solidFill>
                  <a:srgbClr val="222222"/>
                </a:solidFill>
                <a:latin typeface="Arial" panose="020B0604020202020204" pitchFamily="34" charset="0"/>
              </a:rPr>
              <a:t> »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472" y="391406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Diagramme </a:t>
            </a:r>
            <a:r>
              <a:rPr lang="fr-FR" b="1" dirty="0">
                <a:solidFill>
                  <a:srgbClr val="222222"/>
                </a:solidFill>
                <a:latin typeface="Arial" panose="020B0604020202020204" pitchFamily="34" charset="0"/>
              </a:rPr>
              <a:t>entité-association</a:t>
            </a:r>
            <a:r>
              <a:rPr lang="fr-FR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" name="Accolade fermante 3"/>
          <p:cNvSpPr/>
          <p:nvPr/>
        </p:nvSpPr>
        <p:spPr>
          <a:xfrm>
            <a:off x="7790688" y="164592"/>
            <a:ext cx="256032" cy="2560320"/>
          </a:xfrm>
          <a:prstGeom prst="rightBrace">
            <a:avLst/>
          </a:prstGeom>
          <a:ln>
            <a:solidFill>
              <a:srgbClr val="D05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247888" y="1133856"/>
            <a:ext cx="2905091" cy="646331"/>
          </a:xfrm>
          <a:prstGeom prst="rect">
            <a:avLst/>
          </a:prstGeom>
          <a:noFill/>
          <a:ln>
            <a:solidFill>
              <a:srgbClr val="D059D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Partie Ressources humaines</a:t>
            </a:r>
          </a:p>
          <a:p>
            <a:r>
              <a:rPr lang="fr-FR" dirty="0" smtClean="0">
                <a:solidFill>
                  <a:prstClr val="black"/>
                </a:solidFill>
              </a:rPr>
              <a:t>h</a:t>
            </a:r>
            <a:r>
              <a:rPr lang="fr-FR" dirty="0">
                <a:solidFill>
                  <a:prstClr val="black"/>
                </a:solidFill>
              </a:rPr>
              <a:t>é</a:t>
            </a:r>
            <a:r>
              <a:rPr lang="fr-FR" dirty="0" smtClean="0">
                <a:solidFill>
                  <a:prstClr val="black"/>
                </a:solidFill>
              </a:rPr>
              <a:t>rite de la classe Personne 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Accolade fermante 6"/>
          <p:cNvSpPr/>
          <p:nvPr/>
        </p:nvSpPr>
        <p:spPr>
          <a:xfrm>
            <a:off x="7790688" y="4718304"/>
            <a:ext cx="408432" cy="1743456"/>
          </a:xfrm>
          <a:prstGeom prst="rightBrace">
            <a:avLst/>
          </a:prstGeom>
          <a:ln>
            <a:solidFill>
              <a:srgbClr val="00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455152" y="5382768"/>
            <a:ext cx="2921634" cy="369332"/>
          </a:xfrm>
          <a:prstGeom prst="rect">
            <a:avLst/>
          </a:prstGeom>
          <a:noFill/>
          <a:ln>
            <a:solidFill>
              <a:srgbClr val="00A9FF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Partie Ressources matérielles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15361" y="4091326"/>
            <a:ext cx="1764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prstClr val="black"/>
                </a:solidFill>
              </a:rPr>
              <a:t>R</a:t>
            </a:r>
            <a:r>
              <a:rPr lang="fr-FR" sz="1200" dirty="0" smtClean="0">
                <a:solidFill>
                  <a:prstClr val="black"/>
                </a:solidFill>
              </a:rPr>
              <a:t>ajouter des matières </a:t>
            </a:r>
            <a:endParaRPr lang="fr-FR" sz="1200" dirty="0">
              <a:solidFill>
                <a:prstClr val="black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3296" y="412089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200" dirty="0" smtClean="0">
              <a:solidFill>
                <a:prstClr val="black"/>
              </a:solidFill>
            </a:endParaRPr>
          </a:p>
          <a:p>
            <a:endParaRPr lang="fr-FR" sz="1200" dirty="0">
              <a:solidFill>
                <a:prstClr val="black"/>
              </a:solidFill>
            </a:endParaRPr>
          </a:p>
          <a:p>
            <a:endParaRPr lang="fr-FR" sz="1200" dirty="0">
              <a:solidFill>
                <a:prstClr val="black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99377" y="836994"/>
            <a:ext cx="2508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prstClr val="black"/>
                </a:solidFill>
              </a:rPr>
              <a:t>A</a:t>
            </a:r>
            <a:r>
              <a:rPr lang="fr-FR" sz="1200" dirty="0" smtClean="0">
                <a:solidFill>
                  <a:prstClr val="black"/>
                </a:solidFill>
              </a:rPr>
              <a:t>ttribuer des compétences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prstClr val="black"/>
                </a:solidFill>
              </a:rPr>
              <a:t>Chercher des formateurs par compétence</a:t>
            </a:r>
          </a:p>
          <a:p>
            <a:r>
              <a:rPr lang="fr-FR" sz="1200" dirty="0" smtClean="0">
                <a:solidFill>
                  <a:prstClr val="black"/>
                </a:solidFill>
              </a:rPr>
              <a:t> </a:t>
            </a:r>
            <a:endParaRPr lang="fr-FR" sz="1200" dirty="0">
              <a:solidFill>
                <a:prstClr val="black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390852" y="2985917"/>
            <a:ext cx="3607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prstClr val="black"/>
                </a:solidFill>
              </a:rPr>
              <a:t>Avec un gestionnaire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prstClr val="black"/>
                </a:solidFill>
              </a:rPr>
              <a:t>À des dates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prstClr val="black"/>
                </a:solidFill>
              </a:rPr>
              <a:t>Avec plusieurs matières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prstClr val="black"/>
                </a:solidFill>
              </a:rPr>
              <a:t>Dans salle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prstClr val="black"/>
                </a:solidFill>
              </a:rPr>
              <a:t>Avec un formateur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prstClr val="black"/>
                </a:solidFill>
              </a:rPr>
              <a:t>Pour un ensemble de stagiaires </a:t>
            </a:r>
            <a:r>
              <a:rPr lang="fr-FR" sz="1200" dirty="0">
                <a:solidFill>
                  <a:prstClr val="black"/>
                </a:solidFill>
              </a:rPr>
              <a:t>avec le matériel qui convient (ordinateur, vidéoprojecteur</a:t>
            </a:r>
            <a:r>
              <a:rPr lang="fr-FR" sz="1200" dirty="0" smtClean="0">
                <a:solidFill>
                  <a:prstClr val="black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prstClr val="black"/>
                </a:solidFill>
              </a:rPr>
              <a:t>Vérification des disponibilité </a:t>
            </a:r>
            <a:endParaRPr lang="fr-FR" sz="1200" dirty="0">
              <a:solidFill>
                <a:prstClr val="black"/>
              </a:solidFill>
            </a:endParaRPr>
          </a:p>
        </p:txBody>
      </p:sp>
      <p:sp>
        <p:nvSpPr>
          <p:cNvPr id="13" name="Flèche droite à entaille 12"/>
          <p:cNvSpPr/>
          <p:nvPr/>
        </p:nvSpPr>
        <p:spPr>
          <a:xfrm>
            <a:off x="8361947" y="3368842"/>
            <a:ext cx="1070810" cy="505326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46551" y="3424807"/>
            <a:ext cx="2483821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Restitution du planning 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67938" y="1132200"/>
            <a:ext cx="53094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</a:rPr>
              <a:t>Présentation de l’application</a:t>
            </a:r>
            <a:endParaRPr lang="fr-FR" sz="3200" dirty="0">
              <a:solidFill>
                <a:srgbClr val="2C3E50"/>
              </a:solidFill>
              <a:latin typeface="Merriweather"/>
              <a:ea typeface="Merriweather"/>
              <a:cs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412608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9045" y="1474237"/>
            <a:ext cx="10543592" cy="4851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783" y="245660"/>
            <a:ext cx="6050246" cy="588218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1078173"/>
            <a:ext cx="6005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Pour la génération et la prévisualisation au préalable du </a:t>
            </a:r>
            <a:r>
              <a:rPr lang="fr-FR" b="1" dirty="0" err="1" smtClean="0">
                <a:solidFill>
                  <a:srgbClr val="000000"/>
                </a:solidFill>
              </a:rPr>
              <a:t>pdf</a:t>
            </a:r>
            <a:endParaRPr lang="fr-FR" b="1" dirty="0" smtClean="0">
              <a:solidFill>
                <a:srgbClr val="000000"/>
              </a:solidFill>
            </a:endParaRPr>
          </a:p>
          <a:p>
            <a:r>
              <a:rPr lang="fr-FR" b="1" dirty="0">
                <a:solidFill>
                  <a:srgbClr val="000000"/>
                </a:solidFill>
              </a:rPr>
              <a:t>s</a:t>
            </a:r>
            <a:r>
              <a:rPr lang="fr-FR" b="1" dirty="0" smtClean="0">
                <a:solidFill>
                  <a:srgbClr val="000000"/>
                </a:solidFill>
              </a:rPr>
              <a:t>ur </a:t>
            </a:r>
            <a:r>
              <a:rPr lang="fr-FR" b="1" dirty="0" smtClean="0">
                <a:solidFill>
                  <a:srgbClr val="000000"/>
                </a:solidFill>
              </a:rPr>
              <a:t>le Web:</a:t>
            </a:r>
          </a:p>
          <a:p>
            <a:endParaRPr lang="fr-FR" b="1" dirty="0" smtClean="0">
              <a:solidFill>
                <a:srgbClr val="000000"/>
              </a:solidFill>
            </a:endParaRPr>
          </a:p>
          <a:p>
            <a:endParaRPr lang="fr-FR" b="1" dirty="0">
              <a:solidFill>
                <a:srgbClr val="000000"/>
              </a:solidFill>
            </a:endParaRPr>
          </a:p>
          <a:p>
            <a:pPr marL="2571750" lvl="5" indent="-285750">
              <a:buFont typeface="Arial" panose="020B0604020202020204" pitchFamily="34" charset="0"/>
              <a:buChar char="•"/>
            </a:pPr>
            <a:endParaRPr lang="fr-FR" b="1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itex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0" y="1778826"/>
            <a:ext cx="1073426" cy="107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0359" y="1806915"/>
            <a:ext cx="4446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Une interface de programmation qui permet de créer </a:t>
            </a:r>
            <a:r>
              <a:rPr lang="fr-FR" dirty="0">
                <a:solidFill>
                  <a:srgbClr val="000000"/>
                </a:solidFill>
              </a:rPr>
              <a:t>et </a:t>
            </a:r>
            <a:r>
              <a:rPr lang="fr-FR" dirty="0" smtClean="0">
                <a:solidFill>
                  <a:srgbClr val="000000"/>
                </a:solidFill>
              </a:rPr>
              <a:t>de manipuler </a:t>
            </a:r>
            <a:r>
              <a:rPr lang="fr-FR" dirty="0">
                <a:solidFill>
                  <a:srgbClr val="000000"/>
                </a:solidFill>
              </a:rPr>
              <a:t>des fichiers PDF en Java et .NET</a:t>
            </a:r>
            <a:r>
              <a:rPr lang="fr-FR" dirty="0" smtClean="0">
                <a:solidFill>
                  <a:srgbClr val="000000"/>
                </a:solidFill>
              </a:rPr>
              <a:t>. (coté serveur)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37252" y="2926930"/>
            <a:ext cx="38497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rgbClr val="000000"/>
                </a:solidFill>
              </a:rPr>
              <a:t>Les </a:t>
            </a:r>
            <a:r>
              <a:rPr lang="fr-FR" dirty="0">
                <a:solidFill>
                  <a:srgbClr val="000000"/>
                </a:solidFill>
              </a:rPr>
              <a:t>données sont chargées à partir </a:t>
            </a:r>
            <a:r>
              <a:rPr lang="fr-FR" dirty="0" smtClean="0">
                <a:solidFill>
                  <a:srgbClr val="000000"/>
                </a:solidFill>
              </a:rPr>
              <a:t>de plusieurs tables </a:t>
            </a:r>
            <a:r>
              <a:rPr lang="fr-FR" dirty="0">
                <a:solidFill>
                  <a:srgbClr val="000000"/>
                </a:solidFill>
              </a:rPr>
              <a:t>dans une base de données </a:t>
            </a:r>
            <a:r>
              <a:rPr lang="fr-FR" dirty="0" smtClean="0">
                <a:solidFill>
                  <a:srgbClr val="000000"/>
                </a:solidFill>
              </a:rPr>
              <a:t>de type PostgreSQL.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028" name="Picture 4" descr="Résultat de recherche d'imag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1" y="2790235"/>
            <a:ext cx="1192695" cy="132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REST dans Spring Boot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082486"/>
            <a:ext cx="4448106" cy="170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632371"/>
            <a:ext cx="60273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Le flux de données généré « le fichier </a:t>
            </a:r>
            <a:r>
              <a:rPr lang="fr-FR" sz="1600" dirty="0" err="1" smtClean="0">
                <a:solidFill>
                  <a:srgbClr val="000000"/>
                </a:solidFill>
              </a:rPr>
              <a:t>pdf</a:t>
            </a:r>
            <a:r>
              <a:rPr lang="fr-FR" sz="1600" dirty="0" smtClean="0">
                <a:solidFill>
                  <a:srgbClr val="000000"/>
                </a:solidFill>
              </a:rPr>
              <a:t> » est </a:t>
            </a:r>
            <a:r>
              <a:rPr lang="fr-FR" sz="1600" dirty="0" smtClean="0">
                <a:solidFill>
                  <a:srgbClr val="000000"/>
                </a:solidFill>
              </a:rPr>
              <a:t>envoyé </a:t>
            </a:r>
            <a:r>
              <a:rPr lang="fr-FR" sz="1600" dirty="0" smtClean="0">
                <a:solidFill>
                  <a:srgbClr val="000000"/>
                </a:solidFill>
              </a:rPr>
              <a:t>vers le client « la </a:t>
            </a:r>
            <a:r>
              <a:rPr lang="fr-FR" sz="1600" dirty="0" smtClean="0">
                <a:solidFill>
                  <a:srgbClr val="000000"/>
                </a:solidFill>
              </a:rPr>
              <a:t>vue</a:t>
            </a:r>
            <a:r>
              <a:rPr lang="fr-FR" sz="1600" dirty="0" smtClean="0">
                <a:solidFill>
                  <a:srgbClr val="000000"/>
                </a:solidFill>
              </a:rPr>
              <a:t> » moyennant un </a:t>
            </a:r>
            <a:r>
              <a:rPr lang="fr-FR" sz="1600" dirty="0" smtClean="0">
                <a:solidFill>
                  <a:srgbClr val="000000"/>
                </a:solidFill>
              </a:rPr>
              <a:t>contrôleur REST </a:t>
            </a:r>
            <a:r>
              <a:rPr lang="fr-FR" sz="1600" dirty="0">
                <a:solidFill>
                  <a:srgbClr val="000000"/>
                </a:solidFill>
              </a:rPr>
              <a:t>dans </a:t>
            </a:r>
            <a:r>
              <a:rPr lang="fr-FR" sz="1600" dirty="0" err="1">
                <a:solidFill>
                  <a:srgbClr val="000000"/>
                </a:solidFill>
              </a:rPr>
              <a:t>Spring</a:t>
            </a:r>
            <a:r>
              <a:rPr lang="fr-FR" sz="1600" dirty="0">
                <a:solidFill>
                  <a:srgbClr val="000000"/>
                </a:solidFill>
              </a:rPr>
              <a:t> </a:t>
            </a:r>
            <a:r>
              <a:rPr lang="fr-FR" sz="1600" dirty="0" smtClean="0">
                <a:solidFill>
                  <a:srgbClr val="000000"/>
                </a:solidFill>
              </a:rPr>
              <a:t>Boot.</a:t>
            </a:r>
            <a:endParaRPr lang="fr-FR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9045" y="1474237"/>
            <a:ext cx="10543592" cy="4851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783" y="245660"/>
            <a:ext cx="6050246" cy="588218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1078173"/>
            <a:ext cx="60050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Le format de planning </a:t>
            </a:r>
            <a:r>
              <a:rPr lang="fr-FR" b="1" dirty="0" smtClean="0">
                <a:solidFill>
                  <a:srgbClr val="000000"/>
                </a:solidFill>
              </a:rPr>
              <a:t>demandé </a:t>
            </a:r>
            <a:r>
              <a:rPr lang="fr-FR" b="1" dirty="0" smtClean="0">
                <a:solidFill>
                  <a:srgbClr val="000000"/>
                </a:solidFill>
              </a:rPr>
              <a:t>impose plusieurs contraintes:</a:t>
            </a:r>
          </a:p>
          <a:p>
            <a:endParaRPr lang="fr-FR" b="1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>
                <a:solidFill>
                  <a:srgbClr val="008000"/>
                </a:solidFill>
              </a:rPr>
              <a:t>La possibilité d’associer une couleur pour chaque matière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b="1" dirty="0" smtClean="0">
              <a:solidFill>
                <a:srgbClr val="008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>
                <a:solidFill>
                  <a:srgbClr val="008000"/>
                </a:solidFill>
              </a:rPr>
              <a:t>La génération et l’affectation d’une date </a:t>
            </a:r>
            <a:r>
              <a:rPr lang="fr-FR" b="1" u="sng" dirty="0" smtClean="0">
                <a:solidFill>
                  <a:srgbClr val="008000"/>
                </a:solidFill>
              </a:rPr>
              <a:t>pour chaque jour de formation </a:t>
            </a:r>
            <a:r>
              <a:rPr lang="fr-FR" b="1" dirty="0" smtClean="0">
                <a:solidFill>
                  <a:srgbClr val="008000"/>
                </a:solidFill>
              </a:rPr>
              <a:t>à partir d’une date de début de formation renseignée (ex :le 18-01-2018)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>
                <a:solidFill>
                  <a:srgbClr val="008000"/>
                </a:solidFill>
              </a:rPr>
              <a:t>Mise en forme des dates 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8000"/>
                </a:solidFill>
              </a:rPr>
              <a:t>En français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8000"/>
                </a:solidFill>
              </a:rPr>
              <a:t>1</a:t>
            </a:r>
            <a:r>
              <a:rPr lang="fr-FR" b="1" baseline="30000" dirty="0" smtClean="0">
                <a:solidFill>
                  <a:srgbClr val="008000"/>
                </a:solidFill>
              </a:rPr>
              <a:t>re</a:t>
            </a:r>
            <a:r>
              <a:rPr lang="fr-FR" b="1" dirty="0" smtClean="0">
                <a:solidFill>
                  <a:srgbClr val="008000"/>
                </a:solidFill>
              </a:rPr>
              <a:t> lettre en Maj pour les mois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b="1" u="sng" dirty="0" smtClean="0">
                <a:solidFill>
                  <a:srgbClr val="008000"/>
                </a:solidFill>
              </a:rPr>
              <a:t>3 premières </a:t>
            </a:r>
            <a:r>
              <a:rPr lang="fr-FR" b="1" dirty="0" smtClean="0">
                <a:solidFill>
                  <a:srgbClr val="008000"/>
                </a:solidFill>
              </a:rPr>
              <a:t>lettre du nom du jour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8000"/>
                </a:solidFill>
              </a:rPr>
              <a:t>La date dans une 3</a:t>
            </a:r>
            <a:r>
              <a:rPr lang="fr-FR" b="1" baseline="30000" dirty="0" smtClean="0">
                <a:solidFill>
                  <a:srgbClr val="008000"/>
                </a:solidFill>
              </a:rPr>
              <a:t>e</a:t>
            </a:r>
            <a:r>
              <a:rPr lang="fr-FR" b="1" dirty="0" smtClean="0">
                <a:solidFill>
                  <a:srgbClr val="008000"/>
                </a:solidFill>
              </a:rPr>
              <a:t> colonne </a:t>
            </a:r>
            <a:r>
              <a:rPr lang="fr-FR" b="1" u="sng" dirty="0" smtClean="0">
                <a:solidFill>
                  <a:srgbClr val="008000"/>
                </a:solidFill>
              </a:rPr>
              <a:t>séparée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Des colonnes </a:t>
            </a:r>
            <a:r>
              <a:rPr lang="fr-FR" b="1" u="sng" dirty="0" smtClean="0">
                <a:solidFill>
                  <a:srgbClr val="000000"/>
                </a:solidFill>
              </a:rPr>
              <a:t>verticales</a:t>
            </a:r>
            <a:r>
              <a:rPr lang="fr-FR" b="1" dirty="0" smtClean="0">
                <a:solidFill>
                  <a:srgbClr val="000000"/>
                </a:solidFill>
              </a:rPr>
              <a:t> pour les mois, le formateurs et les titres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b="1" dirty="0" smtClean="0">
                <a:solidFill>
                  <a:srgbClr val="008000"/>
                </a:solidFill>
              </a:rPr>
              <a:t>Prise en charge des « </a:t>
            </a:r>
            <a:r>
              <a:rPr lang="fr-FR" b="1" i="1" dirty="0" smtClean="0">
                <a:solidFill>
                  <a:srgbClr val="008000"/>
                </a:solidFill>
              </a:rPr>
              <a:t>week-end »</a:t>
            </a:r>
            <a:r>
              <a:rPr lang="fr-FR" b="1" dirty="0" smtClean="0">
                <a:solidFill>
                  <a:srgbClr val="008000"/>
                </a:solidFill>
              </a:rPr>
              <a:t> 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endParaRPr lang="fr-FR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11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9045" y="1474237"/>
            <a:ext cx="10543592" cy="4851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42" y="1134144"/>
            <a:ext cx="3505686" cy="3210294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20213832">
            <a:off x="4197919" y="2333703"/>
            <a:ext cx="1103003" cy="16390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891" y="1473959"/>
            <a:ext cx="1634958" cy="770956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7307170" y="1818821"/>
            <a:ext cx="802432" cy="16795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743" y="3172645"/>
            <a:ext cx="6929640" cy="141300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322" y="1432035"/>
            <a:ext cx="790315" cy="718468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>
            <a:off x="8202304" y="2374710"/>
            <a:ext cx="764275" cy="1596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8666328" y="2402006"/>
            <a:ext cx="696036" cy="15149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9266830" y="2429301"/>
            <a:ext cx="450376" cy="143301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5718411" y="1310186"/>
            <a:ext cx="1037230" cy="109182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6509982" y="2320119"/>
            <a:ext cx="1255594" cy="846161"/>
          </a:xfrm>
          <a:prstGeom prst="straightConnector1">
            <a:avLst/>
          </a:prstGeom>
          <a:ln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825438" y="870843"/>
            <a:ext cx="7308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1- La couleur est envoyée sous format </a:t>
            </a:r>
            <a:r>
              <a:rPr lang="fr-FR" sz="1400" b="1" dirty="0">
                <a:solidFill>
                  <a:srgbClr val="FF0000"/>
                </a:solidFill>
              </a:rPr>
              <a:t>hexadécimale </a:t>
            </a:r>
            <a:r>
              <a:rPr lang="fr-FR" sz="1400" b="1" dirty="0" smtClean="0">
                <a:solidFill>
                  <a:srgbClr val="FF0000"/>
                </a:solidFill>
              </a:rPr>
              <a:t>depuis le sélecteur </a:t>
            </a:r>
            <a:r>
              <a:rPr lang="fr-FR" sz="1400" b="1" dirty="0">
                <a:solidFill>
                  <a:srgbClr val="FF0000"/>
                </a:solidFill>
              </a:rPr>
              <a:t>de couleurs </a:t>
            </a:r>
            <a:r>
              <a:rPr lang="fr-FR" sz="1400" b="1" dirty="0" smtClean="0">
                <a:solidFill>
                  <a:srgbClr val="FF0000"/>
                </a:solidFill>
              </a:rPr>
              <a:t>(coté client)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065225" y="2104028"/>
            <a:ext cx="212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1" dirty="0">
                <a:solidFill>
                  <a:srgbClr val="FF0000"/>
                </a:solidFill>
              </a:rPr>
              <a:t>2</a:t>
            </a:r>
            <a:r>
              <a:rPr lang="fr-FR" sz="1400" b="1" dirty="0" smtClean="0">
                <a:solidFill>
                  <a:srgbClr val="FF0000"/>
                </a:solidFill>
              </a:rPr>
              <a:t>- Conversion au format </a:t>
            </a:r>
            <a:r>
              <a:rPr lang="fr-FR" sz="1400" b="1" dirty="0" err="1" smtClean="0">
                <a:solidFill>
                  <a:srgbClr val="FF0000"/>
                </a:solidFill>
              </a:rPr>
              <a:t>rgb</a:t>
            </a:r>
            <a:r>
              <a:rPr lang="fr-FR" sz="1400" b="1" dirty="0" smtClean="0">
                <a:solidFill>
                  <a:srgbClr val="FF0000"/>
                </a:solidFill>
              </a:rPr>
              <a:t> (coté serveur)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679141" y="4890446"/>
            <a:ext cx="2126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1" dirty="0" smtClean="0">
                <a:solidFill>
                  <a:srgbClr val="FF0000"/>
                </a:solidFill>
              </a:rPr>
              <a:t>3- couleur prise en charge par la librairie </a:t>
            </a:r>
            <a:r>
              <a:rPr lang="fr-FR" sz="1400" b="1" dirty="0" err="1" smtClean="0">
                <a:solidFill>
                  <a:srgbClr val="FF0000"/>
                </a:solidFill>
              </a:rPr>
              <a:t>iText</a:t>
            </a:r>
            <a:r>
              <a:rPr lang="fr-FR" sz="1400" b="1" dirty="0" smtClean="0">
                <a:solidFill>
                  <a:srgbClr val="FF0000"/>
                </a:solidFill>
              </a:rPr>
              <a:t> grâce à la classe </a:t>
            </a:r>
            <a:r>
              <a:rPr lang="fr-FR" sz="1400" b="1" dirty="0" err="1" smtClean="0">
                <a:solidFill>
                  <a:srgbClr val="FF0000"/>
                </a:solidFill>
              </a:rPr>
              <a:t>BaseColor</a:t>
            </a:r>
            <a:endParaRPr lang="fr-F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3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9045" y="1474237"/>
            <a:ext cx="10543592" cy="4851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783" y="245660"/>
            <a:ext cx="6050246" cy="588218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1078173"/>
            <a:ext cx="60050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Le format de planning de demandé impose plusieurs contraintes:</a:t>
            </a:r>
          </a:p>
          <a:p>
            <a:endParaRPr lang="fr-FR" b="1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>
                <a:solidFill>
                  <a:srgbClr val="008000"/>
                </a:solidFill>
              </a:rPr>
              <a:t>La possibilité d’associer une couleur pour chaque matière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b="1" dirty="0" smtClean="0">
              <a:solidFill>
                <a:srgbClr val="008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>
                <a:solidFill>
                  <a:srgbClr val="008000"/>
                </a:solidFill>
              </a:rPr>
              <a:t>La génération et l’affectation d’une date </a:t>
            </a:r>
            <a:r>
              <a:rPr lang="fr-FR" b="1" u="sng" dirty="0" smtClean="0">
                <a:solidFill>
                  <a:srgbClr val="008000"/>
                </a:solidFill>
              </a:rPr>
              <a:t>pour chaque jour de formation </a:t>
            </a:r>
            <a:r>
              <a:rPr lang="fr-FR" b="1" dirty="0" smtClean="0">
                <a:solidFill>
                  <a:srgbClr val="008000"/>
                </a:solidFill>
              </a:rPr>
              <a:t>à partir d’une date de début de formation renseignée (ex :le 18-01-2018)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>
                <a:solidFill>
                  <a:srgbClr val="008000"/>
                </a:solidFill>
              </a:rPr>
              <a:t>Mise en forme des dates 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8000"/>
                </a:solidFill>
              </a:rPr>
              <a:t>En français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8000"/>
                </a:solidFill>
              </a:rPr>
              <a:t>1</a:t>
            </a:r>
            <a:r>
              <a:rPr lang="fr-FR" b="1" baseline="30000" dirty="0" smtClean="0">
                <a:solidFill>
                  <a:srgbClr val="008000"/>
                </a:solidFill>
              </a:rPr>
              <a:t>re</a:t>
            </a:r>
            <a:r>
              <a:rPr lang="fr-FR" b="1" dirty="0" smtClean="0">
                <a:solidFill>
                  <a:srgbClr val="008000"/>
                </a:solidFill>
              </a:rPr>
              <a:t> lettre en Maj pour les mois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b="1" u="sng" dirty="0" smtClean="0">
                <a:solidFill>
                  <a:srgbClr val="008000"/>
                </a:solidFill>
              </a:rPr>
              <a:t>3 premières </a:t>
            </a:r>
            <a:r>
              <a:rPr lang="fr-FR" b="1" dirty="0" smtClean="0">
                <a:solidFill>
                  <a:srgbClr val="008000"/>
                </a:solidFill>
              </a:rPr>
              <a:t>lettre du nom du jour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8000"/>
                </a:solidFill>
              </a:rPr>
              <a:t>La date dans une 3</a:t>
            </a:r>
            <a:r>
              <a:rPr lang="fr-FR" b="1" baseline="30000" dirty="0" smtClean="0">
                <a:solidFill>
                  <a:srgbClr val="008000"/>
                </a:solidFill>
              </a:rPr>
              <a:t>e</a:t>
            </a:r>
            <a:r>
              <a:rPr lang="fr-FR" b="1" dirty="0" smtClean="0">
                <a:solidFill>
                  <a:srgbClr val="008000"/>
                </a:solidFill>
              </a:rPr>
              <a:t> colonne </a:t>
            </a:r>
            <a:r>
              <a:rPr lang="fr-FR" b="1" u="sng" dirty="0" smtClean="0">
                <a:solidFill>
                  <a:srgbClr val="008000"/>
                </a:solidFill>
              </a:rPr>
              <a:t>séparée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0000"/>
                </a:solidFill>
              </a:rPr>
              <a:t>Des colonnes </a:t>
            </a:r>
            <a:r>
              <a:rPr lang="fr-FR" b="1" u="sng" dirty="0" smtClean="0">
                <a:solidFill>
                  <a:srgbClr val="FF0000"/>
                </a:solidFill>
              </a:rPr>
              <a:t>verticales</a:t>
            </a:r>
            <a:r>
              <a:rPr lang="fr-FR" b="1" dirty="0" smtClean="0">
                <a:solidFill>
                  <a:srgbClr val="FF0000"/>
                </a:solidFill>
              </a:rPr>
              <a:t> pour les mois, le formateurs et les titres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b="1" dirty="0" smtClean="0">
                <a:solidFill>
                  <a:srgbClr val="008000"/>
                </a:solidFill>
              </a:rPr>
              <a:t>Prise en charge des « </a:t>
            </a:r>
            <a:r>
              <a:rPr lang="fr-FR" b="1" i="1" dirty="0" smtClean="0">
                <a:solidFill>
                  <a:srgbClr val="008000"/>
                </a:solidFill>
              </a:rPr>
              <a:t>week-end »</a:t>
            </a:r>
            <a:r>
              <a:rPr lang="fr-FR" b="1" dirty="0" smtClean="0">
                <a:solidFill>
                  <a:srgbClr val="008000"/>
                </a:solidFill>
              </a:rPr>
              <a:t> 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endParaRPr lang="fr-FR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0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FR" dirty="0"/>
              <a:t>Présentation</a:t>
            </a:r>
            <a:r>
              <a:rPr lang="fr-FR" sz="4400" dirty="0">
                <a:solidFill>
                  <a:schemeClr val="tx1"/>
                </a:solidFill>
              </a:rPr>
              <a:t> </a:t>
            </a:r>
            <a:r>
              <a:rPr lang="fr-FR" dirty="0"/>
              <a:t>de l'équipe</a:t>
            </a:r>
          </a:p>
        </p:txBody>
      </p:sp>
      <p:sp>
        <p:nvSpPr>
          <p:cNvPr id="8" name="Text Placeholder 8"/>
          <p:cNvSpPr>
            <a:spLocks noGrp="1"/>
          </p:cNvSpPr>
          <p:nvPr/>
        </p:nvSpPr>
        <p:spPr>
          <a:xfrm>
            <a:off x="1303226" y="2994810"/>
            <a:ext cx="2658041" cy="31549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6400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5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 smtClean="0"/>
              <a:t>Docteur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fr-FR" sz="1400" b="1" dirty="0" err="1" smtClean="0"/>
              <a:t>Electro-chimie</a:t>
            </a:r>
            <a:endParaRPr lang="fr-FR" sz="1400" b="1" dirty="0" smtClean="0"/>
          </a:p>
          <a:p>
            <a:r>
              <a:rPr lang="en-US" sz="1400" b="1" dirty="0" err="1" smtClean="0"/>
              <a:t>Une</a:t>
            </a:r>
            <a:r>
              <a:rPr lang="en-US" sz="1400" b="1" dirty="0" smtClean="0"/>
              <a:t> experience </a:t>
            </a:r>
            <a:r>
              <a:rPr lang="en-US" sz="1400" b="1" dirty="0" err="1" smtClean="0"/>
              <a:t>dans</a:t>
            </a:r>
            <a:r>
              <a:rPr lang="en-US" sz="1400" b="1" dirty="0" smtClean="0"/>
              <a:t> la recherché </a:t>
            </a:r>
            <a:r>
              <a:rPr lang="fr-FR" sz="1400" b="1" dirty="0" smtClean="0"/>
              <a:t>académique (une année de </a:t>
            </a:r>
            <a:r>
              <a:rPr lang="fr-FR" sz="1400" b="1" dirty="0" err="1" smtClean="0"/>
              <a:t>postdoc</a:t>
            </a:r>
            <a:r>
              <a:rPr lang="fr-FR" sz="1400" b="1" dirty="0" smtClean="0"/>
              <a:t>)</a:t>
            </a:r>
          </a:p>
          <a:p>
            <a:r>
              <a:rPr lang="fr-FR" sz="1400" b="1" dirty="0" smtClean="0"/>
              <a:t>Des connaissances en algorithmique et en langage C</a:t>
            </a:r>
          </a:p>
          <a:p>
            <a:endParaRPr lang="en-US" sz="1400" b="1" dirty="0"/>
          </a:p>
        </p:txBody>
      </p:sp>
      <p:sp>
        <p:nvSpPr>
          <p:cNvPr id="11" name="Text Placeholder 8"/>
          <p:cNvSpPr>
            <a:spLocks noGrp="1"/>
          </p:cNvSpPr>
          <p:nvPr/>
        </p:nvSpPr>
        <p:spPr>
          <a:xfrm>
            <a:off x="4566379" y="2976889"/>
            <a:ext cx="2658041" cy="31549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6400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5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Master Grande </a:t>
            </a:r>
            <a:r>
              <a:rPr lang="en-US" sz="1400" b="1" dirty="0" err="1" smtClean="0"/>
              <a:t>Ecole</a:t>
            </a:r>
            <a:r>
              <a:rPr lang="en-US" sz="1400" b="1" dirty="0" smtClean="0"/>
              <a:t> de Commerce</a:t>
            </a:r>
            <a:endParaRPr lang="en-US" sz="1400" b="1" dirty="0"/>
          </a:p>
          <a:p>
            <a:r>
              <a:rPr lang="en-US" sz="1400" b="1" dirty="0" smtClean="0"/>
              <a:t>MBA Marketing Digital </a:t>
            </a:r>
            <a:endParaRPr lang="en-US" sz="1400" b="1" dirty="0"/>
          </a:p>
          <a:p>
            <a:r>
              <a:rPr lang="en-US" sz="1400" b="1" dirty="0" smtClean="0"/>
              <a:t>Site Merchandiser (Amazon)</a:t>
            </a:r>
          </a:p>
          <a:p>
            <a:r>
              <a:rPr lang="en-US" sz="1400" b="1" dirty="0" smtClean="0"/>
              <a:t>Manager Commerce (</a:t>
            </a:r>
            <a:r>
              <a:rPr lang="en-US" sz="1400" b="1" dirty="0" err="1" smtClean="0"/>
              <a:t>Auchan</a:t>
            </a:r>
            <a:r>
              <a:rPr lang="en-US" sz="1400" b="1" dirty="0" smtClean="0"/>
              <a:t>)</a:t>
            </a:r>
          </a:p>
          <a:p>
            <a:r>
              <a:rPr lang="en-US" sz="1400" b="1" dirty="0" smtClean="0"/>
              <a:t>Event &amp; Marketing (</a:t>
            </a:r>
            <a:r>
              <a:rPr lang="en-US" sz="1400" b="1" dirty="0" err="1" smtClean="0"/>
              <a:t>Dataiku</a:t>
            </a:r>
            <a:r>
              <a:rPr lang="en-US" sz="1400" b="1" dirty="0" smtClean="0"/>
              <a:t>)</a:t>
            </a:r>
          </a:p>
          <a:p>
            <a:endParaRPr lang="en-US" sz="1400" b="1" dirty="0" smtClean="0"/>
          </a:p>
          <a:p>
            <a:endParaRPr lang="en-US" sz="1400" b="1" dirty="0"/>
          </a:p>
        </p:txBody>
      </p:sp>
      <p:sp>
        <p:nvSpPr>
          <p:cNvPr id="12" name="Text Placeholder 8"/>
          <p:cNvSpPr>
            <a:spLocks noGrp="1"/>
          </p:cNvSpPr>
          <p:nvPr/>
        </p:nvSpPr>
        <p:spPr>
          <a:xfrm>
            <a:off x="7829532" y="2958949"/>
            <a:ext cx="2658041" cy="31549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6400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5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Master </a:t>
            </a:r>
            <a:r>
              <a:rPr lang="en-US" sz="1400" b="1" dirty="0" err="1" smtClean="0"/>
              <a:t>Chimie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Matériaux</a:t>
            </a:r>
            <a:endParaRPr lang="en-US" sz="1400" b="1" dirty="0"/>
          </a:p>
          <a:p>
            <a:r>
              <a:rPr lang="en-US" sz="1400" b="1" dirty="0" smtClean="0"/>
              <a:t>Master </a:t>
            </a:r>
            <a:r>
              <a:rPr lang="en-US" sz="1400" b="1" dirty="0" err="1" smtClean="0"/>
              <a:t>Qualité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Sécurité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Environnement</a:t>
            </a:r>
            <a:endParaRPr lang="en-US" sz="1400" b="1" dirty="0"/>
          </a:p>
          <a:p>
            <a:r>
              <a:rPr lang="en-US" sz="1400" b="1" dirty="0" smtClean="0"/>
              <a:t>Chargé Assurance </a:t>
            </a:r>
            <a:r>
              <a:rPr lang="en-US" sz="1400" b="1" dirty="0" err="1" smtClean="0"/>
              <a:t>Qualité</a:t>
            </a:r>
            <a:r>
              <a:rPr lang="en-US" sz="1400" b="1" dirty="0" smtClean="0"/>
              <a:t> (</a:t>
            </a:r>
            <a:r>
              <a:rPr lang="en-US" sz="1400" b="1" dirty="0" err="1" smtClean="0"/>
              <a:t>Septodont</a:t>
            </a:r>
            <a:r>
              <a:rPr lang="en-US" sz="1400" b="1" dirty="0" smtClean="0"/>
              <a:t>)</a:t>
            </a:r>
          </a:p>
          <a:p>
            <a:r>
              <a:rPr lang="en-US" sz="1400" b="1" dirty="0" smtClean="0"/>
              <a:t>Assistant Chef de </a:t>
            </a:r>
            <a:r>
              <a:rPr lang="en-US" sz="1400" b="1" dirty="0" err="1" smtClean="0"/>
              <a:t>projet</a:t>
            </a:r>
            <a:r>
              <a:rPr lang="en-US" sz="1400" b="1" dirty="0" smtClean="0"/>
              <a:t> (SNCF </a:t>
            </a:r>
            <a:r>
              <a:rPr lang="en-US" sz="1400" b="1" dirty="0" err="1" smtClean="0"/>
              <a:t>Réseau</a:t>
            </a:r>
            <a:r>
              <a:rPr lang="en-US" sz="1400" b="1" dirty="0" smtClean="0"/>
              <a:t>)</a:t>
            </a:r>
          </a:p>
          <a:p>
            <a:endParaRPr lang="en-US" sz="1400" b="1" dirty="0"/>
          </a:p>
        </p:txBody>
      </p:sp>
      <p:sp>
        <p:nvSpPr>
          <p:cNvPr id="13" name="Text Placeholder 22"/>
          <p:cNvSpPr>
            <a:spLocks noGrp="1"/>
          </p:cNvSpPr>
          <p:nvPr/>
        </p:nvSpPr>
        <p:spPr>
          <a:xfrm>
            <a:off x="1303226" y="2401345"/>
            <a:ext cx="2675969" cy="83017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171450" indent="-17145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5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HACHEm</a:t>
            </a:r>
            <a:endParaRPr lang="en-US" dirty="0"/>
          </a:p>
        </p:txBody>
      </p:sp>
      <p:sp>
        <p:nvSpPr>
          <p:cNvPr id="14" name="Text Placeholder 22"/>
          <p:cNvSpPr>
            <a:spLocks noGrp="1"/>
          </p:cNvSpPr>
          <p:nvPr/>
        </p:nvSpPr>
        <p:spPr>
          <a:xfrm>
            <a:off x="4566380" y="2419284"/>
            <a:ext cx="2675970" cy="8301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171450" indent="-17145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5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solange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/>
        </p:nvSpPr>
        <p:spPr>
          <a:xfrm>
            <a:off x="7829533" y="2401345"/>
            <a:ext cx="2675970" cy="8301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171450" indent="-17145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5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2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Difficultés rencontrées mais surmontées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Maladie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Problèmes de 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Temps d’apprentissage réduit sur les nouvelles solutions intégrées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marL="201168" lvl="1" indent="0">
              <a:buNone/>
            </a:pPr>
            <a:r>
              <a:rPr lang="fr-FR" sz="2000" dirty="0" smtClean="0"/>
              <a:t>Exercice très formateur</a:t>
            </a:r>
          </a:p>
          <a:p>
            <a:pPr marL="201168" lvl="1" indent="0">
              <a:buNone/>
            </a:pPr>
            <a:r>
              <a:rPr lang="fr-FR" sz="2000" dirty="0" smtClean="0"/>
              <a:t>Progrès </a:t>
            </a:r>
            <a:r>
              <a:rPr lang="fr-FR" sz="2000" dirty="0"/>
              <a:t>constaté depuis le début de la formation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0801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Versions futures du logiciel avec les modules demandés mais non réalisés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Module sécurité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Gestion des stocks avec vue à 6 mois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01168" lvl="1" indent="0">
              <a:buNone/>
            </a:pPr>
            <a:r>
              <a:rPr lang="fr-FR" sz="2000" dirty="0"/>
              <a:t>Proposition de nouvelles </a:t>
            </a:r>
            <a:r>
              <a:rPr lang="fr-FR" sz="2000" dirty="0" smtClean="0"/>
              <a:t>fonctionnalités</a:t>
            </a:r>
            <a:endParaRPr lang="fr-FR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Internationalisation</a:t>
            </a:r>
            <a:endParaRPr lang="fr-FR" dirty="0"/>
          </a:p>
          <a:p>
            <a:r>
              <a:rPr lang="fr-FR" dirty="0" smtClean="0"/>
              <a:t>Nous avons hâtes d’effectuer ces missions avec de réels clients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2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5679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45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883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916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330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6318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0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67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897" y="3438216"/>
            <a:ext cx="2199103" cy="1529514"/>
          </a:xfrm>
          <a:prstGeom prst="rect">
            <a:avLst/>
          </a:prstGeom>
          <a:ln>
            <a:gradFill>
              <a:gsLst>
                <a:gs pos="500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2032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76" y="3466881"/>
            <a:ext cx="2206752" cy="1472184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500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203200"/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4800" spc="-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Contexte</a:t>
            </a:r>
            <a:endParaRPr lang="fr-FR" sz="4800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66775" y="1858132"/>
            <a:ext cx="7642577" cy="4356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CLIENT 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LA FACTORY Centre de formation professionnelle</a:t>
            </a:r>
          </a:p>
          <a:p>
            <a:endParaRPr lang="fr-FR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fr-FR" sz="8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 MISSION 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Proposer des talents à des entreprises après un cycle de formation spécialisé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DE DOULEUR 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L’organisation du cursus de formations est complexe</a:t>
            </a:r>
          </a:p>
          <a:p>
            <a:pPr lvl="1"/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Multiples supports de travail</a:t>
            </a:r>
          </a:p>
          <a:p>
            <a:pPr lvl="1"/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Redondance d’information</a:t>
            </a:r>
          </a:p>
          <a:p>
            <a:pPr lvl="1"/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Multiples saisie de données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DEMANDE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Informatisation de l’ensemble du processus de création et planification de formations</a:t>
            </a:r>
          </a:p>
          <a:p>
            <a:pPr lvl="1"/>
            <a:endParaRPr lang="fr-FR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286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38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Attentes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Outil permettant de gérer les ressources humaines et matérielles de façon simple avec les modules suivants:</a:t>
            </a:r>
          </a:p>
          <a:p>
            <a:pPr lvl="1"/>
            <a:r>
              <a:rPr lang="fr-FR" sz="1900" dirty="0" smtClean="0"/>
              <a:t>Gestion des matières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800" dirty="0" smtClean="0"/>
              <a:t>Ajout de matières avec un programme attenant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des formateurs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Attribution des compétences par formateur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Recherche des formateurs par compétence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des plannings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Planification d’un projet de formation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Affichage d’alertes si la salle, le formateur ou le matériel ne sont pas disponibles à une date donnée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Restitution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Génération du PDF à partir d’un projet de formation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399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Attentes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Outil permettant de gérer les ressources humaines et matérielles de façon simple avec les modules suivants:</a:t>
            </a:r>
          </a:p>
          <a:p>
            <a:pPr lvl="1"/>
            <a:r>
              <a:rPr lang="fr-FR" dirty="0" smtClean="0"/>
              <a:t>Gestion du matériel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Evaluation </a:t>
            </a:r>
            <a:r>
              <a:rPr lang="fr-FR" sz="1700" dirty="0"/>
              <a:t>d</a:t>
            </a:r>
            <a:r>
              <a:rPr lang="fr-FR" sz="1700" dirty="0" smtClean="0"/>
              <a:t>es prévisions pour estimer les achats matériels à réaliser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Vue prévisionnelle à 6 mois de l’utilisation du matériel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/>
              <a:t>Affichage </a:t>
            </a:r>
            <a:r>
              <a:rPr lang="fr-FR" sz="1700" dirty="0" smtClean="0"/>
              <a:t>d’alertes pour les dates hors stock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d’occupation des salles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Vue d’occupation des salles 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des accès et de la sécurité (optionnel)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Sécurisation et authentification pour l’ensemble des fonctionnalités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Identification par profil (administrateur, gestionnaire, formateur, technicien)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55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Attentes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Faciliter le travail des collaborateurs de la FACTORY avec un outil</a:t>
            </a:r>
          </a:p>
          <a:p>
            <a:endParaRPr lang="fr-FR" dirty="0" smtClean="0"/>
          </a:p>
          <a:p>
            <a:pPr lvl="1"/>
            <a:r>
              <a:rPr lang="fr-FR" dirty="0"/>
              <a:t>S</a:t>
            </a:r>
            <a:r>
              <a:rPr lang="fr-FR" dirty="0" smtClean="0"/>
              <a:t>imple et ergonomique</a:t>
            </a:r>
          </a:p>
          <a:p>
            <a:pPr lvl="1"/>
            <a:r>
              <a:rPr lang="fr-FR" dirty="0"/>
              <a:t>E</a:t>
            </a:r>
            <a:r>
              <a:rPr lang="fr-FR" dirty="0" smtClean="0"/>
              <a:t>volutif</a:t>
            </a:r>
          </a:p>
          <a:p>
            <a:pPr lvl="1"/>
            <a:r>
              <a:rPr lang="fr-FR" dirty="0" smtClean="0"/>
              <a:t>Au démarrage rapide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41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mise en œuvre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984463"/>
            <a:ext cx="3826569" cy="3826569"/>
          </a:xfr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406135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Environnement technique</a:t>
            </a:r>
            <a:endParaRPr lang="fr-FR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097280" y="1822133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Front-End                                                                      Back </a:t>
            </a:r>
            <a:r>
              <a:rPr lang="fr-FR" dirty="0"/>
              <a:t>End </a:t>
            </a:r>
            <a:endParaRPr lang="fr-FR" dirty="0" smtClean="0"/>
          </a:p>
          <a:p>
            <a:endParaRPr lang="fr-FR" dirty="0" smtClean="0"/>
          </a:p>
          <a:p>
            <a:pPr marL="201168" lvl="1" indent="0">
              <a:buClr>
                <a:srgbClr val="E48312"/>
              </a:buClr>
              <a:buNone/>
            </a:pPr>
            <a:r>
              <a:rPr lang="fr-F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                                </a:t>
            </a:r>
            <a:r>
              <a:rPr lang="fr-FR" sz="1500" dirty="0" smtClean="0"/>
              <a:t>communication sécurisée (HTTP)</a:t>
            </a:r>
            <a:endParaRPr lang="fr-FR" sz="1500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755" y="2500297"/>
            <a:ext cx="2333625" cy="733425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34565"/>
            <a:ext cx="1291590" cy="1291590"/>
          </a:xfrm>
          <a:prstGeom prst="rect">
            <a:avLst/>
          </a:prstGeom>
        </p:spPr>
      </p:pic>
      <p:sp>
        <p:nvSpPr>
          <p:cNvPr id="13" name="Double flèche horizontale 12"/>
          <p:cNvSpPr/>
          <p:nvPr/>
        </p:nvSpPr>
        <p:spPr>
          <a:xfrm>
            <a:off x="3334702" y="3093720"/>
            <a:ext cx="1401127" cy="1638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6" t="75834" r="2696" b="8542"/>
          <a:stretch/>
        </p:blipFill>
        <p:spPr>
          <a:xfrm>
            <a:off x="6572249" y="4694731"/>
            <a:ext cx="1292542" cy="3831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93128" y="5077896"/>
            <a:ext cx="271653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Outil de construction </a:t>
            </a:r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permettant l’automatisation 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la gestion de projet Java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2" t="-1412" r="404" b="1412"/>
          <a:stretch/>
        </p:blipFill>
        <p:spPr>
          <a:xfrm>
            <a:off x="9683117" y="2880360"/>
            <a:ext cx="1472563" cy="16192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471420" y="4499610"/>
            <a:ext cx="22350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Outil de </a:t>
            </a:r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gestion de base de données relationnelles</a:t>
            </a: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9814" y="3610928"/>
            <a:ext cx="27165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 JavaScript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38301" y="3603969"/>
            <a:ext cx="27165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 Java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/>
          <a:srcRect l="72558" t="36323" r="17764" b="44135"/>
          <a:stretch/>
        </p:blipFill>
        <p:spPr>
          <a:xfrm>
            <a:off x="3138270" y="5145836"/>
            <a:ext cx="554542" cy="62954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72083" y="5223158"/>
            <a:ext cx="208388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Environnements de Développement Intégrés</a:t>
            </a:r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3975112" y="3689985"/>
            <a:ext cx="2172" cy="2388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6" b="35549"/>
          <a:stretch/>
        </p:blipFill>
        <p:spPr>
          <a:xfrm>
            <a:off x="4108329" y="5193925"/>
            <a:ext cx="1578095" cy="4747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72083" y="5121212"/>
            <a:ext cx="4914341" cy="862151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70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Environnement </a:t>
            </a:r>
            <a:r>
              <a:rPr lang="fr-FR" dirty="0"/>
              <a:t>technique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couches applicatives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4414" t="30109" r="39291" b="44494"/>
          <a:stretch/>
        </p:blipFill>
        <p:spPr>
          <a:xfrm>
            <a:off x="1743075" y="3208793"/>
            <a:ext cx="8282216" cy="25545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36" y="2292622"/>
            <a:ext cx="1291590" cy="1291590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755" y="2500297"/>
            <a:ext cx="2333625" cy="7334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2" t="-1412" r="404" b="1412"/>
          <a:stretch/>
        </p:blipFill>
        <p:spPr>
          <a:xfrm>
            <a:off x="9512030" y="3233722"/>
            <a:ext cx="147256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07689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1018</Words>
  <Application>Microsoft Office PowerPoint</Application>
  <PresentationFormat>Grand écran</PresentationFormat>
  <Paragraphs>217</Paragraphs>
  <Slides>30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Calibri Light</vt:lpstr>
      <vt:lpstr>Merriweather</vt:lpstr>
      <vt:lpstr>Open Sans</vt:lpstr>
      <vt:lpstr>Wingdings</vt:lpstr>
      <vt:lpstr>1_Thème Office</vt:lpstr>
      <vt:lpstr>Rétrospective</vt:lpstr>
      <vt:lpstr>1_Rétrospective</vt:lpstr>
      <vt:lpstr>2_Thème Office</vt:lpstr>
      <vt:lpstr>2_Rétrospective</vt:lpstr>
      <vt:lpstr>Soutenance  Projet Final </vt:lpstr>
      <vt:lpstr>Présentation de l'équipe</vt:lpstr>
      <vt:lpstr>Présentation PowerPoint</vt:lpstr>
      <vt:lpstr>Attentes du client</vt:lpstr>
      <vt:lpstr>Attentes du client</vt:lpstr>
      <vt:lpstr>Attentes du client</vt:lpstr>
      <vt:lpstr>Solution mise en œuvre</vt:lpstr>
      <vt:lpstr>Environnement technique</vt:lpstr>
      <vt:lpstr>Environnement technique</vt:lpstr>
      <vt:lpstr>Environnement humain</vt:lpstr>
      <vt:lpstr>Organisation du travail</vt:lpstr>
      <vt:lpstr>Modules du logiciel proposé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Bilan</vt:lpstr>
      <vt:lpstr>Perspective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ajc</dc:creator>
  <cp:lastModifiedBy>Hachem DRIDI</cp:lastModifiedBy>
  <cp:revision>65</cp:revision>
  <dcterms:created xsi:type="dcterms:W3CDTF">2018-03-08T09:37:08Z</dcterms:created>
  <dcterms:modified xsi:type="dcterms:W3CDTF">2018-03-09T01:15:23Z</dcterms:modified>
</cp:coreProperties>
</file>